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5" r:id="rId4"/>
  </p:sldMasterIdLst>
  <p:notesMasterIdLst>
    <p:notesMasterId r:id="rId27"/>
  </p:notesMasterIdLst>
  <p:sldIdLst>
    <p:sldId id="256" r:id="rId5"/>
    <p:sldId id="259" r:id="rId6"/>
    <p:sldId id="273" r:id="rId7"/>
    <p:sldId id="258" r:id="rId8"/>
    <p:sldId id="325" r:id="rId9"/>
    <p:sldId id="275" r:id="rId10"/>
    <p:sldId id="317" r:id="rId11"/>
    <p:sldId id="327" r:id="rId12"/>
    <p:sldId id="328" r:id="rId13"/>
    <p:sldId id="272" r:id="rId14"/>
    <p:sldId id="333" r:id="rId15"/>
    <p:sldId id="323" r:id="rId16"/>
    <p:sldId id="324" r:id="rId17"/>
    <p:sldId id="267" r:id="rId18"/>
    <p:sldId id="329" r:id="rId19"/>
    <p:sldId id="318" r:id="rId20"/>
    <p:sldId id="330" r:id="rId21"/>
    <p:sldId id="331" r:id="rId22"/>
    <p:sldId id="319" r:id="rId23"/>
    <p:sldId id="334" r:id="rId24"/>
    <p:sldId id="277" r:id="rId25"/>
    <p:sldId id="281"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NDYALA, PRADYOT (UG)" initials="PP(" lastIdx="1" clrIdx="0">
    <p:extLst>
      <p:ext uri="{19B8F6BF-5375-455C-9EA6-DF929625EA0E}">
        <p15:presenceInfo xmlns:p15="http://schemas.microsoft.com/office/powerpoint/2012/main" userId="S::u2109486@live.warwick.ac.uk::cf0e1928-252b-4535-a0e3-f0187cfa2f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635DFE1-BA75-41F7-881A-9C9447CC006F}">
  <a:tblStyle styleId="{0635DFE1-BA75-41F7-881A-9C9447CC00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YAL, SONIYA (UG)" userId="S::u2025486@live.warwick.ac.uk::a58af038-f53c-47ec-9a8f-10a7d05f1047" providerId="AD" clId="Web-{5CBE0A69-7D7D-46F8-895C-266C13BAD48B}"/>
    <pc:docChg chg="modSld">
      <pc:chgData name="ARYAL, SONIYA (UG)" userId="S::u2025486@live.warwick.ac.uk::a58af038-f53c-47ec-9a8f-10a7d05f1047" providerId="AD" clId="Web-{5CBE0A69-7D7D-46F8-895C-266C13BAD48B}" dt="2023-02-02T18:48:48.342" v="391"/>
      <pc:docMkLst>
        <pc:docMk/>
      </pc:docMkLst>
      <pc:sldChg chg="modNotes">
        <pc:chgData name="ARYAL, SONIYA (UG)" userId="S::u2025486@live.warwick.ac.uk::a58af038-f53c-47ec-9a8f-10a7d05f1047" providerId="AD" clId="Web-{5CBE0A69-7D7D-46F8-895C-266C13BAD48B}" dt="2023-02-02T17:54:14.469" v="345"/>
        <pc:sldMkLst>
          <pc:docMk/>
          <pc:sldMk cId="0" sldId="258"/>
        </pc:sldMkLst>
      </pc:sldChg>
      <pc:sldChg chg="modNotes">
        <pc:chgData name="ARYAL, SONIYA (UG)" userId="S::u2025486@live.warwick.ac.uk::a58af038-f53c-47ec-9a8f-10a7d05f1047" providerId="AD" clId="Web-{5CBE0A69-7D7D-46F8-895C-266C13BAD48B}" dt="2023-02-02T18:48:48.342" v="391"/>
        <pc:sldMkLst>
          <pc:docMk/>
          <pc:sldMk cId="0" sldId="259"/>
        </pc:sldMkLst>
      </pc:sldChg>
      <pc:sldChg chg="modNotes">
        <pc:chgData name="ARYAL, SONIYA (UG)" userId="S::u2025486@live.warwick.ac.uk::a58af038-f53c-47ec-9a8f-10a7d05f1047" providerId="AD" clId="Web-{5CBE0A69-7D7D-46F8-895C-266C13BAD48B}" dt="2023-02-02T17:52:40.951" v="325"/>
        <pc:sldMkLst>
          <pc:docMk/>
          <pc:sldMk cId="0" sldId="267"/>
        </pc:sldMkLst>
      </pc:sldChg>
      <pc:sldChg chg="modNotes">
        <pc:chgData name="ARYAL, SONIYA (UG)" userId="S::u2025486@live.warwick.ac.uk::a58af038-f53c-47ec-9a8f-10a7d05f1047" providerId="AD" clId="Web-{5CBE0A69-7D7D-46F8-895C-266C13BAD48B}" dt="2023-02-02T17:30:59.636" v="62"/>
        <pc:sldMkLst>
          <pc:docMk/>
          <pc:sldMk cId="0" sldId="273"/>
        </pc:sldMkLst>
      </pc:sldChg>
      <pc:sldChg chg="modNotes">
        <pc:chgData name="ARYAL, SONIYA (UG)" userId="S::u2025486@live.warwick.ac.uk::a58af038-f53c-47ec-9a8f-10a7d05f1047" providerId="AD" clId="Web-{5CBE0A69-7D7D-46F8-895C-266C13BAD48B}" dt="2023-02-02T17:54:20.312" v="355"/>
        <pc:sldMkLst>
          <pc:docMk/>
          <pc:sldMk cId="0" sldId="275"/>
        </pc:sldMkLst>
      </pc:sldChg>
      <pc:sldChg chg="modNotes">
        <pc:chgData name="ARYAL, SONIYA (UG)" userId="S::u2025486@live.warwick.ac.uk::a58af038-f53c-47ec-9a8f-10a7d05f1047" providerId="AD" clId="Web-{5CBE0A69-7D7D-46F8-895C-266C13BAD48B}" dt="2023-02-02T17:45:18.050" v="188"/>
        <pc:sldMkLst>
          <pc:docMk/>
          <pc:sldMk cId="0" sldId="277"/>
        </pc:sldMkLst>
      </pc:sldChg>
      <pc:sldChg chg="modNotes">
        <pc:chgData name="ARYAL, SONIYA (UG)" userId="S::u2025486@live.warwick.ac.uk::a58af038-f53c-47ec-9a8f-10a7d05f1047" providerId="AD" clId="Web-{5CBE0A69-7D7D-46F8-895C-266C13BAD48B}" dt="2023-02-02T17:57:01.207" v="388"/>
        <pc:sldMkLst>
          <pc:docMk/>
          <pc:sldMk cId="1180071780" sldId="313"/>
        </pc:sldMkLst>
      </pc:sldChg>
      <pc:sldChg chg="modNotes">
        <pc:chgData name="ARYAL, SONIYA (UG)" userId="S::u2025486@live.warwick.ac.uk::a58af038-f53c-47ec-9a8f-10a7d05f1047" providerId="AD" clId="Web-{5CBE0A69-7D7D-46F8-895C-266C13BAD48B}" dt="2023-02-02T17:36:22.097" v="165"/>
        <pc:sldMkLst>
          <pc:docMk/>
          <pc:sldMk cId="1792708219" sldId="317"/>
        </pc:sldMkLst>
      </pc:sldChg>
      <pc:sldChg chg="modNotes">
        <pc:chgData name="ARYAL, SONIYA (UG)" userId="S::u2025486@live.warwick.ac.uk::a58af038-f53c-47ec-9a8f-10a7d05f1047" providerId="AD" clId="Web-{5CBE0A69-7D7D-46F8-895C-266C13BAD48B}" dt="2023-02-02T17:47:02.661" v="193"/>
        <pc:sldMkLst>
          <pc:docMk/>
          <pc:sldMk cId="3299769988" sldId="318"/>
        </pc:sldMkLst>
      </pc:sldChg>
      <pc:sldChg chg="modNotes">
        <pc:chgData name="ARYAL, SONIYA (UG)" userId="S::u2025486@live.warwick.ac.uk::a58af038-f53c-47ec-9a8f-10a7d05f1047" providerId="AD" clId="Web-{5CBE0A69-7D7D-46F8-895C-266C13BAD48B}" dt="2023-02-02T17:33:48.265" v="99"/>
        <pc:sldMkLst>
          <pc:docMk/>
          <pc:sldMk cId="2072832016" sldId="319"/>
        </pc:sldMkLst>
      </pc:sldChg>
      <pc:sldChg chg="modNotes">
        <pc:chgData name="ARYAL, SONIYA (UG)" userId="S::u2025486@live.warwick.ac.uk::a58af038-f53c-47ec-9a8f-10a7d05f1047" providerId="AD" clId="Web-{5CBE0A69-7D7D-46F8-895C-266C13BAD48B}" dt="2023-02-02T17:53:15.998" v="335"/>
        <pc:sldMkLst>
          <pc:docMk/>
          <pc:sldMk cId="3642300455" sldId="320"/>
        </pc:sldMkLst>
      </pc:sldChg>
      <pc:sldChg chg="modNotes">
        <pc:chgData name="ARYAL, SONIYA (UG)" userId="S::u2025486@live.warwick.ac.uk::a58af038-f53c-47ec-9a8f-10a7d05f1047" providerId="AD" clId="Web-{5CBE0A69-7D7D-46F8-895C-266C13BAD48B}" dt="2023-02-02T17:47:41.662" v="237"/>
        <pc:sldMkLst>
          <pc:docMk/>
          <pc:sldMk cId="2384497509" sldId="323"/>
        </pc:sldMkLst>
      </pc:sldChg>
      <pc:sldChg chg="modNotes">
        <pc:chgData name="ARYAL, SONIYA (UG)" userId="S::u2025486@live.warwick.ac.uk::a58af038-f53c-47ec-9a8f-10a7d05f1047" providerId="AD" clId="Web-{5CBE0A69-7D7D-46F8-895C-266C13BAD48B}" dt="2023-02-02T17:53:09.451" v="331"/>
        <pc:sldMkLst>
          <pc:docMk/>
          <pc:sldMk cId="1756269101" sldId="324"/>
        </pc:sldMkLst>
      </pc:sldChg>
      <pc:sldChg chg="modNotes">
        <pc:chgData name="ARYAL, SONIYA (UG)" userId="S::u2025486@live.warwick.ac.uk::a58af038-f53c-47ec-9a8f-10a7d05f1047" providerId="AD" clId="Web-{5CBE0A69-7D7D-46F8-895C-266C13BAD48B}" dt="2023-02-02T17:54:27.110" v="369"/>
        <pc:sldMkLst>
          <pc:docMk/>
          <pc:sldMk cId="3335028092" sldId="325"/>
        </pc:sldMkLst>
      </pc:sldChg>
      <pc:sldChg chg="modNotes">
        <pc:chgData name="ARYAL, SONIYA (UG)" userId="S::u2025486@live.warwick.ac.uk::a58af038-f53c-47ec-9a8f-10a7d05f1047" providerId="AD" clId="Web-{5CBE0A69-7D7D-46F8-895C-266C13BAD48B}" dt="2023-02-02T17:34:21.672" v="141"/>
        <pc:sldMkLst>
          <pc:docMk/>
          <pc:sldMk cId="1507429701" sldId="326"/>
        </pc:sldMkLst>
      </pc:sldChg>
      <pc:sldChg chg="modNotes">
        <pc:chgData name="ARYAL, SONIYA (UG)" userId="S::u2025486@live.warwick.ac.uk::a58af038-f53c-47ec-9a8f-10a7d05f1047" providerId="AD" clId="Web-{5CBE0A69-7D7D-46F8-895C-266C13BAD48B}" dt="2023-02-02T17:47:34.475" v="235"/>
        <pc:sldMkLst>
          <pc:docMk/>
          <pc:sldMk cId="2922328246" sldId="327"/>
        </pc:sldMkLst>
      </pc:sldChg>
      <pc:sldChg chg="modNotes">
        <pc:chgData name="ARYAL, SONIYA (UG)" userId="S::u2025486@live.warwick.ac.uk::a58af038-f53c-47ec-9a8f-10a7d05f1047" providerId="AD" clId="Web-{5CBE0A69-7D7D-46F8-895C-266C13BAD48B}" dt="2023-02-02T17:47:29.568" v="232"/>
        <pc:sldMkLst>
          <pc:docMk/>
          <pc:sldMk cId="2169452903" sldId="328"/>
        </pc:sldMkLst>
      </pc:sldChg>
      <pc:sldChg chg="modNotes">
        <pc:chgData name="ARYAL, SONIYA (UG)" userId="S::u2025486@live.warwick.ac.uk::a58af038-f53c-47ec-9a8f-10a7d05f1047" providerId="AD" clId="Web-{5CBE0A69-7D7D-46F8-895C-266C13BAD48B}" dt="2023-02-02T17:39:47.573" v="183"/>
        <pc:sldMkLst>
          <pc:docMk/>
          <pc:sldMk cId="1487234880" sldId="329"/>
        </pc:sldMkLst>
      </pc:sldChg>
      <pc:sldChg chg="modNotes">
        <pc:chgData name="ARYAL, SONIYA (UG)" userId="S::u2025486@live.warwick.ac.uk::a58af038-f53c-47ec-9a8f-10a7d05f1047" providerId="AD" clId="Web-{5CBE0A69-7D7D-46F8-895C-266C13BAD48B}" dt="2023-02-02T17:47:07.255" v="199"/>
        <pc:sldMkLst>
          <pc:docMk/>
          <pc:sldMk cId="2130778745" sldId="330"/>
        </pc:sldMkLst>
      </pc:sldChg>
      <pc:sldChg chg="modNotes">
        <pc:chgData name="ARYAL, SONIYA (UG)" userId="S::u2025486@live.warwick.ac.uk::a58af038-f53c-47ec-9a8f-10a7d05f1047" providerId="AD" clId="Web-{5CBE0A69-7D7D-46F8-895C-266C13BAD48B}" dt="2023-02-02T17:47:21.178" v="227"/>
        <pc:sldMkLst>
          <pc:docMk/>
          <pc:sldMk cId="3086071480" sldId="331"/>
        </pc:sldMkLst>
      </pc:sldChg>
      <pc:sldChg chg="modNotes">
        <pc:chgData name="ARYAL, SONIYA (UG)" userId="S::u2025486@live.warwick.ac.uk::a58af038-f53c-47ec-9a8f-10a7d05f1047" providerId="AD" clId="Web-{5CBE0A69-7D7D-46F8-895C-266C13BAD48B}" dt="2023-02-02T17:54:41.469" v="378"/>
        <pc:sldMkLst>
          <pc:docMk/>
          <pc:sldMk cId="2045838809" sldId="332"/>
        </pc:sldMkLst>
      </pc:sldChg>
      <pc:sldChg chg="modNotes">
        <pc:chgData name="ARYAL, SONIYA (UG)" userId="S::u2025486@live.warwick.ac.uk::a58af038-f53c-47ec-9a8f-10a7d05f1047" providerId="AD" clId="Web-{5CBE0A69-7D7D-46F8-895C-266C13BAD48B}" dt="2023-02-02T17:55:07.595" v="384"/>
        <pc:sldMkLst>
          <pc:docMk/>
          <pc:sldMk cId="4294743097" sldId="333"/>
        </pc:sldMkLst>
      </pc:sldChg>
    </pc:docChg>
  </pc:docChgLst>
  <pc:docChgLst>
    <pc:chgData name="PENDYALA, PRADYOT (UG)" userId="S::u2109486@live.warwick.ac.uk::cf0e1928-252b-4535-a0e3-f0187cfa2f45" providerId="AD" clId="Web-{D5737C27-7CC7-4A32-A2DF-F4153EF63482}"/>
    <pc:docChg chg="modSld">
      <pc:chgData name="PENDYALA, PRADYOT (UG)" userId="S::u2109486@live.warwick.ac.uk::cf0e1928-252b-4535-a0e3-f0187cfa2f45" providerId="AD" clId="Web-{D5737C27-7CC7-4A32-A2DF-F4153EF63482}" dt="2023-02-02T01:23:46.536" v="124"/>
      <pc:docMkLst>
        <pc:docMk/>
      </pc:docMkLst>
      <pc:sldChg chg="modSp">
        <pc:chgData name="PENDYALA, PRADYOT (UG)" userId="S::u2109486@live.warwick.ac.uk::cf0e1928-252b-4535-a0e3-f0187cfa2f45" providerId="AD" clId="Web-{D5737C27-7CC7-4A32-A2DF-F4153EF63482}" dt="2023-02-02T01:16:50.567" v="108" actId="20577"/>
        <pc:sldMkLst>
          <pc:docMk/>
          <pc:sldMk cId="2072832016" sldId="319"/>
        </pc:sldMkLst>
        <pc:spChg chg="mod">
          <ac:chgData name="PENDYALA, PRADYOT (UG)" userId="S::u2109486@live.warwick.ac.uk::cf0e1928-252b-4535-a0e3-f0187cfa2f45" providerId="AD" clId="Web-{D5737C27-7CC7-4A32-A2DF-F4153EF63482}" dt="2023-02-02T01:14:48.521" v="66" actId="14100"/>
          <ac:spMkLst>
            <pc:docMk/>
            <pc:sldMk cId="2072832016" sldId="319"/>
            <ac:spMk id="5" creationId="{045A98DB-0D14-D389-1462-EDC4385373AD}"/>
          </ac:spMkLst>
        </pc:spChg>
        <pc:spChg chg="mod">
          <ac:chgData name="PENDYALA, PRADYOT (UG)" userId="S::u2109486@live.warwick.ac.uk::cf0e1928-252b-4535-a0e3-f0187cfa2f45" providerId="AD" clId="Web-{D5737C27-7CC7-4A32-A2DF-F4153EF63482}" dt="2023-02-02T01:16:18.769" v="85" actId="20577"/>
          <ac:spMkLst>
            <pc:docMk/>
            <pc:sldMk cId="2072832016" sldId="319"/>
            <ac:spMk id="48" creationId="{2497F689-6BC6-8610-6015-96AD312CCB7F}"/>
          </ac:spMkLst>
        </pc:spChg>
        <pc:spChg chg="mod">
          <ac:chgData name="PENDYALA, PRADYOT (UG)" userId="S::u2109486@live.warwick.ac.uk::cf0e1928-252b-4535-a0e3-f0187cfa2f45" providerId="AD" clId="Web-{D5737C27-7CC7-4A32-A2DF-F4153EF63482}" dt="2023-02-02T01:16:50.567" v="108" actId="20577"/>
          <ac:spMkLst>
            <pc:docMk/>
            <pc:sldMk cId="2072832016" sldId="319"/>
            <ac:spMk id="154" creationId="{09B1A0AB-841D-62EB-62DB-3A607BE24C6D}"/>
          </ac:spMkLst>
        </pc:spChg>
        <pc:picChg chg="mod">
          <ac:chgData name="PENDYALA, PRADYOT (UG)" userId="S::u2109486@live.warwick.ac.uk::cf0e1928-252b-4535-a0e3-f0187cfa2f45" providerId="AD" clId="Web-{D5737C27-7CC7-4A32-A2DF-F4153EF63482}" dt="2023-02-02T01:15:20.138" v="67" actId="688"/>
          <ac:picMkLst>
            <pc:docMk/>
            <pc:sldMk cId="2072832016" sldId="319"/>
            <ac:picMk id="45" creationId="{DA801011-3CAB-DD1F-B323-8D5C560AA014}"/>
          </ac:picMkLst>
        </pc:picChg>
        <pc:cxnChg chg="mod">
          <ac:chgData name="PENDYALA, PRADYOT (UG)" userId="S::u2109486@live.warwick.ac.uk::cf0e1928-252b-4535-a0e3-f0187cfa2f45" providerId="AD" clId="Web-{D5737C27-7CC7-4A32-A2DF-F4153EF63482}" dt="2023-02-02T01:14:42.443" v="63" actId="20577"/>
          <ac:cxnSpMkLst>
            <pc:docMk/>
            <pc:sldMk cId="2072832016" sldId="319"/>
            <ac:cxnSpMk id="7" creationId="{3E174F8C-2B3A-C263-FB22-2E0FB9912BBA}"/>
          </ac:cxnSpMkLst>
        </pc:cxnChg>
        <pc:cxnChg chg="mod">
          <ac:chgData name="PENDYALA, PRADYOT (UG)" userId="S::u2109486@live.warwick.ac.uk::cf0e1928-252b-4535-a0e3-f0187cfa2f45" providerId="AD" clId="Web-{D5737C27-7CC7-4A32-A2DF-F4153EF63482}" dt="2023-02-02T01:14:48.521" v="66" actId="14100"/>
          <ac:cxnSpMkLst>
            <pc:docMk/>
            <pc:sldMk cId="2072832016" sldId="319"/>
            <ac:cxnSpMk id="15" creationId="{AE567CD1-7097-E22A-E8DC-AD284AA86868}"/>
          </ac:cxnSpMkLst>
        </pc:cxnChg>
      </pc:sldChg>
      <pc:sldChg chg="addSp delSp modSp">
        <pc:chgData name="PENDYALA, PRADYOT (UG)" userId="S::u2109486@live.warwick.ac.uk::cf0e1928-252b-4535-a0e3-f0187cfa2f45" providerId="AD" clId="Web-{D5737C27-7CC7-4A32-A2DF-F4153EF63482}" dt="2023-02-02T01:23:46.536" v="124"/>
        <pc:sldMkLst>
          <pc:docMk/>
          <pc:sldMk cId="1507429701" sldId="326"/>
        </pc:sldMkLst>
        <pc:picChg chg="add mod modCrop">
          <ac:chgData name="PENDYALA, PRADYOT (UG)" userId="S::u2109486@live.warwick.ac.uk::cf0e1928-252b-4535-a0e3-f0187cfa2f45" providerId="AD" clId="Web-{D5737C27-7CC7-4A32-A2DF-F4153EF63482}" dt="2023-02-02T01:22:00.063" v="122" actId="1076"/>
          <ac:picMkLst>
            <pc:docMk/>
            <pc:sldMk cId="1507429701" sldId="326"/>
            <ac:picMk id="2" creationId="{A75C848F-ACDB-F7C3-CAD4-C221DC2DA88C}"/>
          </ac:picMkLst>
        </pc:picChg>
        <pc:picChg chg="del mod">
          <ac:chgData name="PENDYALA, PRADYOT (UG)" userId="S::u2109486@live.warwick.ac.uk::cf0e1928-252b-4535-a0e3-f0187cfa2f45" providerId="AD" clId="Web-{D5737C27-7CC7-4A32-A2DF-F4153EF63482}" dt="2023-02-02T01:23:46.536" v="124"/>
          <ac:picMkLst>
            <pc:docMk/>
            <pc:sldMk cId="1507429701" sldId="326"/>
            <ac:picMk id="5" creationId="{41F872C5-2C58-F982-53D1-BFDCD5216229}"/>
          </ac:picMkLst>
        </pc:picChg>
        <pc:picChg chg="add del">
          <ac:chgData name="PENDYALA, PRADYOT (UG)" userId="S::u2109486@live.warwick.ac.uk::cf0e1928-252b-4535-a0e3-f0187cfa2f45" providerId="AD" clId="Web-{D5737C27-7CC7-4A32-A2DF-F4153EF63482}" dt="2023-02-02T01:21:47.750" v="116"/>
          <ac:picMkLst>
            <pc:docMk/>
            <pc:sldMk cId="1507429701" sldId="326"/>
            <ac:picMk id="8" creationId="{4EA1D2B2-35AD-4985-A501-D20FE1A90E26}"/>
          </ac:picMkLst>
        </pc:picChg>
      </pc:sldChg>
    </pc:docChg>
  </pc:docChgLst>
  <pc:docChgLst>
    <pc:chgData name="MCMAHON, REUBEN (UG)" userId="S::u2246755@live.warwick.ac.uk::b7d5029b-3ec5-4a67-bd12-c6a65cca5ad6" providerId="AD" clId="Web-{DE4DFF86-446D-453B-8CFB-D81C160830C1}"/>
    <pc:docChg chg="modSld">
      <pc:chgData name="MCMAHON, REUBEN (UG)" userId="S::u2246755@live.warwick.ac.uk::b7d5029b-3ec5-4a67-bd12-c6a65cca5ad6" providerId="AD" clId="Web-{DE4DFF86-446D-453B-8CFB-D81C160830C1}" dt="2023-02-02T20:34:18.612" v="84" actId="1076"/>
      <pc:docMkLst>
        <pc:docMk/>
      </pc:docMkLst>
      <pc:sldChg chg="addSp delSp modSp">
        <pc:chgData name="MCMAHON, REUBEN (UG)" userId="S::u2246755@live.warwick.ac.uk::b7d5029b-3ec5-4a67-bd12-c6a65cca5ad6" providerId="AD" clId="Web-{DE4DFF86-446D-453B-8CFB-D81C160830C1}" dt="2023-02-02T20:29:35.916" v="20" actId="1076"/>
        <pc:sldMkLst>
          <pc:docMk/>
          <pc:sldMk cId="3299769988" sldId="318"/>
        </pc:sldMkLst>
        <pc:picChg chg="mod">
          <ac:chgData name="MCMAHON, REUBEN (UG)" userId="S::u2246755@live.warwick.ac.uk::b7d5029b-3ec5-4a67-bd12-c6a65cca5ad6" providerId="AD" clId="Web-{DE4DFF86-446D-453B-8CFB-D81C160830C1}" dt="2023-02-02T20:28:57.150" v="14" actId="14100"/>
          <ac:picMkLst>
            <pc:docMk/>
            <pc:sldMk cId="3299769988" sldId="318"/>
            <ac:picMk id="2" creationId="{A1DB84BB-4357-968A-9820-ED42930A35D8}"/>
          </ac:picMkLst>
        </pc:picChg>
        <pc:picChg chg="add del mod">
          <ac:chgData name="MCMAHON, REUBEN (UG)" userId="S::u2246755@live.warwick.ac.uk::b7d5029b-3ec5-4a67-bd12-c6a65cca5ad6" providerId="AD" clId="Web-{DE4DFF86-446D-453B-8CFB-D81C160830C1}" dt="2023-02-02T20:29:32.979" v="19"/>
          <ac:picMkLst>
            <pc:docMk/>
            <pc:sldMk cId="3299769988" sldId="318"/>
            <ac:picMk id="5" creationId="{63C43907-FF3D-5F72-1E6C-18F96784A722}"/>
          </ac:picMkLst>
        </pc:picChg>
        <pc:picChg chg="add mod">
          <ac:chgData name="MCMAHON, REUBEN (UG)" userId="S::u2246755@live.warwick.ac.uk::b7d5029b-3ec5-4a67-bd12-c6a65cca5ad6" providerId="AD" clId="Web-{DE4DFF86-446D-453B-8CFB-D81C160830C1}" dt="2023-02-02T20:28:51.368" v="12" actId="14100"/>
          <ac:picMkLst>
            <pc:docMk/>
            <pc:sldMk cId="3299769988" sldId="318"/>
            <ac:picMk id="6" creationId="{4C213CCC-996C-3711-6498-B54F6E58708F}"/>
          </ac:picMkLst>
        </pc:picChg>
        <pc:picChg chg="add del mod">
          <ac:chgData name="MCMAHON, REUBEN (UG)" userId="S::u2246755@live.warwick.ac.uk::b7d5029b-3ec5-4a67-bd12-c6a65cca5ad6" providerId="AD" clId="Web-{DE4DFF86-446D-453B-8CFB-D81C160830C1}" dt="2023-02-02T20:29:31.354" v="18"/>
          <ac:picMkLst>
            <pc:docMk/>
            <pc:sldMk cId="3299769988" sldId="318"/>
            <ac:picMk id="7" creationId="{F815CD20-1B96-5D43-F8DD-A7E18FB63185}"/>
          </ac:picMkLst>
        </pc:picChg>
        <pc:picChg chg="add mod">
          <ac:chgData name="MCMAHON, REUBEN (UG)" userId="S::u2246755@live.warwick.ac.uk::b7d5029b-3ec5-4a67-bd12-c6a65cca5ad6" providerId="AD" clId="Web-{DE4DFF86-446D-453B-8CFB-D81C160830C1}" dt="2023-02-02T20:29:35.916" v="20" actId="1076"/>
          <ac:picMkLst>
            <pc:docMk/>
            <pc:sldMk cId="3299769988" sldId="318"/>
            <ac:picMk id="8" creationId="{42DAE98A-18DC-E069-FF84-CB0F520CD579}"/>
          </ac:picMkLst>
        </pc:picChg>
      </pc:sldChg>
      <pc:sldChg chg="addSp delSp modSp">
        <pc:chgData name="MCMAHON, REUBEN (UG)" userId="S::u2246755@live.warwick.ac.uk::b7d5029b-3ec5-4a67-bd12-c6a65cca5ad6" providerId="AD" clId="Web-{DE4DFF86-446D-453B-8CFB-D81C160830C1}" dt="2023-02-02T20:34:18.612" v="84" actId="1076"/>
        <pc:sldMkLst>
          <pc:docMk/>
          <pc:sldMk cId="2072832016" sldId="319"/>
        </pc:sldMkLst>
        <pc:picChg chg="add mod modCrop">
          <ac:chgData name="MCMAHON, REUBEN (UG)" userId="S::u2246755@live.warwick.ac.uk::b7d5029b-3ec5-4a67-bd12-c6a65cca5ad6" providerId="AD" clId="Web-{DE4DFF86-446D-453B-8CFB-D81C160830C1}" dt="2023-02-02T20:33:49.627" v="77" actId="1076"/>
          <ac:picMkLst>
            <pc:docMk/>
            <pc:sldMk cId="2072832016" sldId="319"/>
            <ac:picMk id="6" creationId="{967A8A32-9E6D-CF40-C70A-46E74BF84767}"/>
          </ac:picMkLst>
        </pc:picChg>
        <pc:picChg chg="add mod modCrop">
          <ac:chgData name="MCMAHON, REUBEN (UG)" userId="S::u2246755@live.warwick.ac.uk::b7d5029b-3ec5-4a67-bd12-c6a65cca5ad6" providerId="AD" clId="Web-{DE4DFF86-446D-453B-8CFB-D81C160830C1}" dt="2023-02-02T20:34:18.612" v="84" actId="1076"/>
          <ac:picMkLst>
            <pc:docMk/>
            <pc:sldMk cId="2072832016" sldId="319"/>
            <ac:picMk id="8" creationId="{5B980C95-95AD-9D24-23DA-1A122987134A}"/>
          </ac:picMkLst>
        </pc:picChg>
        <pc:picChg chg="del">
          <ac:chgData name="MCMAHON, REUBEN (UG)" userId="S::u2246755@live.warwick.ac.uk::b7d5029b-3ec5-4a67-bd12-c6a65cca5ad6" providerId="AD" clId="Web-{DE4DFF86-446D-453B-8CFB-D81C160830C1}" dt="2023-02-02T20:33:13.376" v="68"/>
          <ac:picMkLst>
            <pc:docMk/>
            <pc:sldMk cId="2072832016" sldId="319"/>
            <ac:picMk id="45" creationId="{DA801011-3CAB-DD1F-B323-8D5C560AA014}"/>
          </ac:picMkLst>
        </pc:picChg>
        <pc:picChg chg="del">
          <ac:chgData name="MCMAHON, REUBEN (UG)" userId="S::u2246755@live.warwick.ac.uk::b7d5029b-3ec5-4a67-bd12-c6a65cca5ad6" providerId="AD" clId="Web-{DE4DFF86-446D-453B-8CFB-D81C160830C1}" dt="2023-02-02T20:33:52.768" v="78"/>
          <ac:picMkLst>
            <pc:docMk/>
            <pc:sldMk cId="2072832016" sldId="319"/>
            <ac:picMk id="47" creationId="{9FEF4481-728A-8FBE-94EE-0CA87162A8A1}"/>
          </ac:picMkLst>
        </pc:picChg>
        <pc:cxnChg chg="ord">
          <ac:chgData name="MCMAHON, REUBEN (UG)" userId="S::u2246755@live.warwick.ac.uk::b7d5029b-3ec5-4a67-bd12-c6a65cca5ad6" providerId="AD" clId="Web-{DE4DFF86-446D-453B-8CFB-D81C160830C1}" dt="2023-02-02T20:33:42.424" v="76"/>
          <ac:cxnSpMkLst>
            <pc:docMk/>
            <pc:sldMk cId="2072832016" sldId="319"/>
            <ac:cxnSpMk id="125" creationId="{8A1F8030-3300-2D3C-1223-BA6F3A3A7480}"/>
          </ac:cxnSpMkLst>
        </pc:cxnChg>
        <pc:cxnChg chg="ord">
          <ac:chgData name="MCMAHON, REUBEN (UG)" userId="S::u2246755@live.warwick.ac.uk::b7d5029b-3ec5-4a67-bd12-c6a65cca5ad6" providerId="AD" clId="Web-{DE4DFF86-446D-453B-8CFB-D81C160830C1}" dt="2023-02-02T20:33:38.392" v="75"/>
          <ac:cxnSpMkLst>
            <pc:docMk/>
            <pc:sldMk cId="2072832016" sldId="319"/>
            <ac:cxnSpMk id="131" creationId="{2D185A0E-ADB3-F304-52B1-2F9E5FE37825}"/>
          </ac:cxnSpMkLst>
        </pc:cxnChg>
      </pc:sldChg>
      <pc:sldChg chg="modSp">
        <pc:chgData name="MCMAHON, REUBEN (UG)" userId="S::u2246755@live.warwick.ac.uk::b7d5029b-3ec5-4a67-bd12-c6a65cca5ad6" providerId="AD" clId="Web-{DE4DFF86-446D-453B-8CFB-D81C160830C1}" dt="2023-02-02T20:26:51.115" v="1" actId="1076"/>
        <pc:sldMkLst>
          <pc:docMk/>
          <pc:sldMk cId="1487234880" sldId="329"/>
        </pc:sldMkLst>
        <pc:picChg chg="mod">
          <ac:chgData name="MCMAHON, REUBEN (UG)" userId="S::u2246755@live.warwick.ac.uk::b7d5029b-3ec5-4a67-bd12-c6a65cca5ad6" providerId="AD" clId="Web-{DE4DFF86-446D-453B-8CFB-D81C160830C1}" dt="2023-02-02T20:26:51.115" v="1" actId="1076"/>
          <ac:picMkLst>
            <pc:docMk/>
            <pc:sldMk cId="1487234880" sldId="329"/>
            <ac:picMk id="6" creationId="{3CA9E4CC-70DB-242F-5657-9368B6D2288E}"/>
          </ac:picMkLst>
        </pc:picChg>
      </pc:sldChg>
      <pc:sldChg chg="addSp delSp modSp">
        <pc:chgData name="MCMAHON, REUBEN (UG)" userId="S::u2246755@live.warwick.ac.uk::b7d5029b-3ec5-4a67-bd12-c6a65cca5ad6" providerId="AD" clId="Web-{DE4DFF86-446D-453B-8CFB-D81C160830C1}" dt="2023-02-02T20:33:00.157" v="67" actId="1076"/>
        <pc:sldMkLst>
          <pc:docMk/>
          <pc:sldMk cId="3086071480" sldId="331"/>
        </pc:sldMkLst>
        <pc:picChg chg="add mod modCrop">
          <ac:chgData name="MCMAHON, REUBEN (UG)" userId="S::u2246755@live.warwick.ac.uk::b7d5029b-3ec5-4a67-bd12-c6a65cca5ad6" providerId="AD" clId="Web-{DE4DFF86-446D-453B-8CFB-D81C160830C1}" dt="2023-02-02T20:33:00.032" v="64" actId="1076"/>
          <ac:picMkLst>
            <pc:docMk/>
            <pc:sldMk cId="3086071480" sldId="331"/>
            <ac:picMk id="2" creationId="{025B0EA0-8133-7A9E-6FC8-1FAE78440C01}"/>
          </ac:picMkLst>
        </pc:picChg>
        <pc:picChg chg="add mod modCrop">
          <ac:chgData name="MCMAHON, REUBEN (UG)" userId="S::u2246755@live.warwick.ac.uk::b7d5029b-3ec5-4a67-bd12-c6a65cca5ad6" providerId="AD" clId="Web-{DE4DFF86-446D-453B-8CFB-D81C160830C1}" dt="2023-02-02T20:33:00.063" v="65" actId="1076"/>
          <ac:picMkLst>
            <pc:docMk/>
            <pc:sldMk cId="3086071480" sldId="331"/>
            <ac:picMk id="3" creationId="{D78BD7D9-ACA6-4594-B2E0-8FA6BF207C97}"/>
          </ac:picMkLst>
        </pc:picChg>
        <pc:picChg chg="del mod">
          <ac:chgData name="MCMAHON, REUBEN (UG)" userId="S::u2246755@live.warwick.ac.uk::b7d5029b-3ec5-4a67-bd12-c6a65cca5ad6" providerId="AD" clId="Web-{DE4DFF86-446D-453B-8CFB-D81C160830C1}" dt="2023-02-02T20:30:47.950" v="22"/>
          <ac:picMkLst>
            <pc:docMk/>
            <pc:sldMk cId="3086071480" sldId="331"/>
            <ac:picMk id="5" creationId="{2BD09CCD-9519-507C-C9B2-6FFB7D3ED16F}"/>
          </ac:picMkLst>
        </pc:picChg>
        <pc:picChg chg="del">
          <ac:chgData name="MCMAHON, REUBEN (UG)" userId="S::u2246755@live.warwick.ac.uk::b7d5029b-3ec5-4a67-bd12-c6a65cca5ad6" providerId="AD" clId="Web-{DE4DFF86-446D-453B-8CFB-D81C160830C1}" dt="2023-02-02T20:30:48.700" v="23"/>
          <ac:picMkLst>
            <pc:docMk/>
            <pc:sldMk cId="3086071480" sldId="331"/>
            <ac:picMk id="6" creationId="{4A39A4EC-0BE0-8637-1020-767F0D98F665}"/>
          </ac:picMkLst>
        </pc:picChg>
        <pc:picChg chg="add mod modCrop">
          <ac:chgData name="MCMAHON, REUBEN (UG)" userId="S::u2246755@live.warwick.ac.uk::b7d5029b-3ec5-4a67-bd12-c6a65cca5ad6" providerId="AD" clId="Web-{DE4DFF86-446D-453B-8CFB-D81C160830C1}" dt="2023-02-02T20:33:00.110" v="66" actId="1076"/>
          <ac:picMkLst>
            <pc:docMk/>
            <pc:sldMk cId="3086071480" sldId="331"/>
            <ac:picMk id="7" creationId="{2FCFFCA5-D899-75DF-BE47-3F6DF7BFDEB8}"/>
          </ac:picMkLst>
        </pc:picChg>
        <pc:picChg chg="add mod modCrop">
          <ac:chgData name="MCMAHON, REUBEN (UG)" userId="S::u2246755@live.warwick.ac.uk::b7d5029b-3ec5-4a67-bd12-c6a65cca5ad6" providerId="AD" clId="Web-{DE4DFF86-446D-453B-8CFB-D81C160830C1}" dt="2023-02-02T20:33:00.157" v="67" actId="1076"/>
          <ac:picMkLst>
            <pc:docMk/>
            <pc:sldMk cId="3086071480" sldId="331"/>
            <ac:picMk id="8" creationId="{4BB79741-11B3-9480-D592-51DE7A3D7E37}"/>
          </ac:picMkLst>
        </pc:picChg>
      </pc:sldChg>
    </pc:docChg>
  </pc:docChgLst>
  <pc:docChgLst>
    <pc:chgData name="KAPOOR, GAGANDEEP (UG)" userId="S::u2249158@live.warwick.ac.uk::e57b5ca1-4764-4940-8de9-2c947f759a69" providerId="AD" clId="Web-{3E5D8B62-AD4C-49B6-92FF-B654C3A763E6}"/>
    <pc:docChg chg="modSld">
      <pc:chgData name="KAPOOR, GAGANDEEP (UG)" userId="S::u2249158@live.warwick.ac.uk::e57b5ca1-4764-4940-8de9-2c947f759a69" providerId="AD" clId="Web-{3E5D8B62-AD4C-49B6-92FF-B654C3A763E6}" dt="2023-02-03T13:17:31.079" v="136"/>
      <pc:docMkLst>
        <pc:docMk/>
      </pc:docMkLst>
      <pc:sldChg chg="modNotes">
        <pc:chgData name="KAPOOR, GAGANDEEP (UG)" userId="S::u2249158@live.warwick.ac.uk::e57b5ca1-4764-4940-8de9-2c947f759a69" providerId="AD" clId="Web-{3E5D8B62-AD4C-49B6-92FF-B654C3A763E6}" dt="2023-02-03T13:11:25.241" v="11"/>
        <pc:sldMkLst>
          <pc:docMk/>
          <pc:sldMk cId="0" sldId="258"/>
        </pc:sldMkLst>
      </pc:sldChg>
      <pc:sldChg chg="modNotes">
        <pc:chgData name="KAPOOR, GAGANDEEP (UG)" userId="S::u2249158@live.warwick.ac.uk::e57b5ca1-4764-4940-8de9-2c947f759a69" providerId="AD" clId="Web-{3E5D8B62-AD4C-49B6-92FF-B654C3A763E6}" dt="2023-02-03T13:09:58.677" v="5"/>
        <pc:sldMkLst>
          <pc:docMk/>
          <pc:sldMk cId="0" sldId="275"/>
        </pc:sldMkLst>
      </pc:sldChg>
      <pc:sldChg chg="modNotes">
        <pc:chgData name="KAPOOR, GAGANDEEP (UG)" userId="S::u2249158@live.warwick.ac.uk::e57b5ca1-4764-4940-8de9-2c947f759a69" providerId="AD" clId="Web-{3E5D8B62-AD4C-49B6-92FF-B654C3A763E6}" dt="2023-02-03T13:11:26.991" v="12"/>
        <pc:sldMkLst>
          <pc:docMk/>
          <pc:sldMk cId="3335028092" sldId="325"/>
        </pc:sldMkLst>
      </pc:sldChg>
      <pc:sldChg chg="modNotes">
        <pc:chgData name="KAPOOR, GAGANDEEP (UG)" userId="S::u2249158@live.warwick.ac.uk::e57b5ca1-4764-4940-8de9-2c947f759a69" providerId="AD" clId="Web-{3E5D8B62-AD4C-49B6-92FF-B654C3A763E6}" dt="2023-02-03T13:17:31.079" v="136"/>
        <pc:sldMkLst>
          <pc:docMk/>
          <pc:sldMk cId="1487234880" sldId="329"/>
        </pc:sldMkLst>
      </pc:sldChg>
    </pc:docChg>
  </pc:docChgLst>
  <pc:docChgLst>
    <pc:chgData name="WAGHAJIANI, DEVVAN (UG)" userId="S::u2106890@live.warwick.ac.uk::fb3d68b9-bdc9-4de5-a0f0-4f61ff7375bf" providerId="AD" clId="Web-{7A4758F9-ED6F-4DA6-B60B-35B046646E0D}"/>
    <pc:docChg chg="modSld">
      <pc:chgData name="WAGHAJIANI, DEVVAN (UG)" userId="S::u2106890@live.warwick.ac.uk::fb3d68b9-bdc9-4de5-a0f0-4f61ff7375bf" providerId="AD" clId="Web-{7A4758F9-ED6F-4DA6-B60B-35B046646E0D}" dt="2023-02-03T13:50:21.050" v="3311"/>
      <pc:docMkLst>
        <pc:docMk/>
      </pc:docMkLst>
      <pc:sldChg chg="addSp modSp">
        <pc:chgData name="WAGHAJIANI, DEVVAN (UG)" userId="S::u2106890@live.warwick.ac.uk::fb3d68b9-bdc9-4de5-a0f0-4f61ff7375bf" providerId="AD" clId="Web-{7A4758F9-ED6F-4DA6-B60B-35B046646E0D}" dt="2023-02-03T12:51:24.889" v="171" actId="1076"/>
        <pc:sldMkLst>
          <pc:docMk/>
          <pc:sldMk cId="0" sldId="256"/>
        </pc:sldMkLst>
        <pc:spChg chg="mod">
          <ac:chgData name="WAGHAJIANI, DEVVAN (UG)" userId="S::u2106890@live.warwick.ac.uk::fb3d68b9-bdc9-4de5-a0f0-4f61ff7375bf" providerId="AD" clId="Web-{7A4758F9-ED6F-4DA6-B60B-35B046646E0D}" dt="2023-02-03T12:51:24.889" v="171" actId="1076"/>
          <ac:spMkLst>
            <pc:docMk/>
            <pc:sldMk cId="0" sldId="256"/>
            <ac:spMk id="9113" creationId="{00000000-0000-0000-0000-000000000000}"/>
          </ac:spMkLst>
        </pc:spChg>
        <pc:picChg chg="add mod">
          <ac:chgData name="WAGHAJIANI, DEVVAN (UG)" userId="S::u2106890@live.warwick.ac.uk::fb3d68b9-bdc9-4de5-a0f0-4f61ff7375bf" providerId="AD" clId="Web-{7A4758F9-ED6F-4DA6-B60B-35B046646E0D}" dt="2023-02-03T11:30:10.214" v="151" actId="14100"/>
          <ac:picMkLst>
            <pc:docMk/>
            <pc:sldMk cId="0" sldId="256"/>
            <ac:picMk id="2" creationId="{72596B1A-3F97-B428-0729-3BA8D23079DC}"/>
          </ac:picMkLst>
        </pc:picChg>
        <pc:picChg chg="add mod">
          <ac:chgData name="WAGHAJIANI, DEVVAN (UG)" userId="S::u2106890@live.warwick.ac.uk::fb3d68b9-bdc9-4de5-a0f0-4f61ff7375bf" providerId="AD" clId="Web-{7A4758F9-ED6F-4DA6-B60B-35B046646E0D}" dt="2023-02-03T11:30:00.729" v="150" actId="1076"/>
          <ac:picMkLst>
            <pc:docMk/>
            <pc:sldMk cId="0" sldId="256"/>
            <ac:picMk id="3" creationId="{91A3BD6D-C758-020E-F4B9-4D00235BC600}"/>
          </ac:picMkLst>
        </pc:picChg>
        <pc:picChg chg="add mod">
          <ac:chgData name="WAGHAJIANI, DEVVAN (UG)" userId="S::u2106890@live.warwick.ac.uk::fb3d68b9-bdc9-4de5-a0f0-4f61ff7375bf" providerId="AD" clId="Web-{7A4758F9-ED6F-4DA6-B60B-35B046646E0D}" dt="2023-02-03T11:30:24.871" v="153" actId="1076"/>
          <ac:picMkLst>
            <pc:docMk/>
            <pc:sldMk cId="0" sldId="256"/>
            <ac:picMk id="5" creationId="{3D18EF6B-134F-3D71-6364-5C6EAE1A6E85}"/>
          </ac:picMkLst>
        </pc:picChg>
      </pc:sldChg>
      <pc:sldChg chg="addSp modSp modNotes">
        <pc:chgData name="WAGHAJIANI, DEVVAN (UG)" userId="S::u2106890@live.warwick.ac.uk::fb3d68b9-bdc9-4de5-a0f0-4f61ff7375bf" providerId="AD" clId="Web-{7A4758F9-ED6F-4DA6-B60B-35B046646E0D}" dt="2023-02-03T13:50:21.050" v="3311"/>
        <pc:sldMkLst>
          <pc:docMk/>
          <pc:sldMk cId="0" sldId="259"/>
        </pc:sldMkLst>
        <pc:spChg chg="mod">
          <ac:chgData name="WAGHAJIANI, DEVVAN (UG)" userId="S::u2106890@live.warwick.ac.uk::fb3d68b9-bdc9-4de5-a0f0-4f61ff7375bf" providerId="AD" clId="Web-{7A4758F9-ED6F-4DA6-B60B-35B046646E0D}" dt="2023-02-03T13:07:17.884" v="279" actId="20577"/>
          <ac:spMkLst>
            <pc:docMk/>
            <pc:sldMk cId="0" sldId="259"/>
            <ac:spMk id="3" creationId="{805D8164-0DBD-FC5D-A385-DCB03BDFD929}"/>
          </ac:spMkLst>
        </pc:spChg>
        <pc:picChg chg="add mod">
          <ac:chgData name="WAGHAJIANI, DEVVAN (UG)" userId="S::u2106890@live.warwick.ac.uk::fb3d68b9-bdc9-4de5-a0f0-4f61ff7375bf" providerId="AD" clId="Web-{7A4758F9-ED6F-4DA6-B60B-35B046646E0D}" dt="2023-02-03T11:13:39.135" v="2" actId="1076"/>
          <ac:picMkLst>
            <pc:docMk/>
            <pc:sldMk cId="0" sldId="259"/>
            <ac:picMk id="2" creationId="{3431A03F-BBCE-04BE-01FC-4703C9DB1C91}"/>
          </ac:picMkLst>
        </pc:picChg>
      </pc:sldChg>
      <pc:sldChg chg="modSp modNotes">
        <pc:chgData name="WAGHAJIANI, DEVVAN (UG)" userId="S::u2106890@live.warwick.ac.uk::fb3d68b9-bdc9-4de5-a0f0-4f61ff7375bf" providerId="AD" clId="Web-{7A4758F9-ED6F-4DA6-B60B-35B046646E0D}" dt="2023-02-03T13:45:32.917" v="2959"/>
        <pc:sldMkLst>
          <pc:docMk/>
          <pc:sldMk cId="0" sldId="273"/>
        </pc:sldMkLst>
        <pc:spChg chg="mod">
          <ac:chgData name="WAGHAJIANI, DEVVAN (UG)" userId="S::u2106890@live.warwick.ac.uk::fb3d68b9-bdc9-4de5-a0f0-4f61ff7375bf" providerId="AD" clId="Web-{7A4758F9-ED6F-4DA6-B60B-35B046646E0D}" dt="2023-02-03T13:44:00.164" v="2625" actId="20577"/>
          <ac:spMkLst>
            <pc:docMk/>
            <pc:sldMk cId="0" sldId="273"/>
            <ac:spMk id="12909" creationId="{00000000-0000-0000-0000-000000000000}"/>
          </ac:spMkLst>
        </pc:spChg>
      </pc:sldChg>
      <pc:sldChg chg="modNotes">
        <pc:chgData name="WAGHAJIANI, DEVVAN (UG)" userId="S::u2106890@live.warwick.ac.uk::fb3d68b9-bdc9-4de5-a0f0-4f61ff7375bf" providerId="AD" clId="Web-{7A4758F9-ED6F-4DA6-B60B-35B046646E0D}" dt="2023-02-03T11:25:40.853" v="142"/>
        <pc:sldMkLst>
          <pc:docMk/>
          <pc:sldMk cId="1180071780" sldId="313"/>
        </pc:sldMkLst>
      </pc:sldChg>
      <pc:sldChg chg="addSp delSp modSp modNotes">
        <pc:chgData name="WAGHAJIANI, DEVVAN (UG)" userId="S::u2106890@live.warwick.ac.uk::fb3d68b9-bdc9-4de5-a0f0-4f61ff7375bf" providerId="AD" clId="Web-{7A4758F9-ED6F-4DA6-B60B-35B046646E0D}" dt="2023-02-03T13:43:02.147" v="2585"/>
        <pc:sldMkLst>
          <pc:docMk/>
          <pc:sldMk cId="1792708219" sldId="317"/>
        </pc:sldMkLst>
        <pc:picChg chg="add mod">
          <ac:chgData name="WAGHAJIANI, DEVVAN (UG)" userId="S::u2106890@live.warwick.ac.uk::fb3d68b9-bdc9-4de5-a0f0-4f61ff7375bf" providerId="AD" clId="Web-{7A4758F9-ED6F-4DA6-B60B-35B046646E0D}" dt="2023-02-03T13:18:52.263" v="561" actId="1076"/>
          <ac:picMkLst>
            <pc:docMk/>
            <pc:sldMk cId="1792708219" sldId="317"/>
            <ac:picMk id="2" creationId="{983C4D11-3418-ADE1-0383-8100E8064627}"/>
          </ac:picMkLst>
        </pc:picChg>
        <pc:picChg chg="del mod">
          <ac:chgData name="WAGHAJIANI, DEVVAN (UG)" userId="S::u2106890@live.warwick.ac.uk::fb3d68b9-bdc9-4de5-a0f0-4f61ff7375bf" providerId="AD" clId="Web-{7A4758F9-ED6F-4DA6-B60B-35B046646E0D}" dt="2023-02-03T13:18:40.403" v="556"/>
          <ac:picMkLst>
            <pc:docMk/>
            <pc:sldMk cId="1792708219" sldId="317"/>
            <ac:picMk id="7" creationId="{1921A540-91CC-433F-63DB-B42C7047BC85}"/>
          </ac:picMkLst>
        </pc:picChg>
      </pc:sldChg>
      <pc:sldChg chg="modSp modNotes">
        <pc:chgData name="WAGHAJIANI, DEVVAN (UG)" userId="S::u2106890@live.warwick.ac.uk::fb3d68b9-bdc9-4de5-a0f0-4f61ff7375bf" providerId="AD" clId="Web-{7A4758F9-ED6F-4DA6-B60B-35B046646E0D}" dt="2023-02-03T13:48:16.218" v="3028"/>
        <pc:sldMkLst>
          <pc:docMk/>
          <pc:sldMk cId="1756269101" sldId="324"/>
        </pc:sldMkLst>
        <pc:spChg chg="mod">
          <ac:chgData name="WAGHAJIANI, DEVVAN (UG)" userId="S::u2106890@live.warwick.ac.uk::fb3d68b9-bdc9-4de5-a0f0-4f61ff7375bf" providerId="AD" clId="Web-{7A4758F9-ED6F-4DA6-B60B-35B046646E0D}" dt="2023-02-03T13:32:09.113" v="1860" actId="20577"/>
          <ac:spMkLst>
            <pc:docMk/>
            <pc:sldMk cId="1756269101" sldId="324"/>
            <ac:spMk id="2" creationId="{7247CDE0-4FBA-F14A-3567-9097914CA5DC}"/>
          </ac:spMkLst>
        </pc:spChg>
        <pc:spChg chg="mod">
          <ac:chgData name="WAGHAJIANI, DEVVAN (UG)" userId="S::u2106890@live.warwick.ac.uk::fb3d68b9-bdc9-4de5-a0f0-4f61ff7375bf" providerId="AD" clId="Web-{7A4758F9-ED6F-4DA6-B60B-35B046646E0D}" dt="2023-02-03T13:38:11.811" v="2480" actId="20577"/>
          <ac:spMkLst>
            <pc:docMk/>
            <pc:sldMk cId="1756269101" sldId="324"/>
            <ac:spMk id="5" creationId="{8A124BE9-CFE9-16AD-FC28-9FC07013E71A}"/>
          </ac:spMkLst>
        </pc:spChg>
      </pc:sldChg>
    </pc:docChg>
  </pc:docChgLst>
  <pc:docChgLst>
    <pc:chgData name="PENDYALA, PRADYOT (UG)" userId="cf0e1928-252b-4535-a0e3-f0187cfa2f45" providerId="ADAL" clId="{98C5E232-5FB0-4471-9A67-CC4661945F20}"/>
    <pc:docChg chg="custSel addSld modSld sldOrd">
      <pc:chgData name="PENDYALA, PRADYOT (UG)" userId="cf0e1928-252b-4535-a0e3-f0187cfa2f45" providerId="ADAL" clId="{98C5E232-5FB0-4471-9A67-CC4661945F20}" dt="2023-02-02T17:50:55.458" v="339" actId="21"/>
      <pc:docMkLst>
        <pc:docMk/>
      </pc:docMkLst>
      <pc:sldChg chg="addSp modSp mod">
        <pc:chgData name="PENDYALA, PRADYOT (UG)" userId="cf0e1928-252b-4535-a0e3-f0187cfa2f45" providerId="ADAL" clId="{98C5E232-5FB0-4471-9A67-CC4661945F20}" dt="2023-02-02T17:45:22.788" v="150" actId="1076"/>
        <pc:sldMkLst>
          <pc:docMk/>
          <pc:sldMk cId="3299769988" sldId="318"/>
        </pc:sldMkLst>
        <pc:picChg chg="add mod">
          <ac:chgData name="PENDYALA, PRADYOT (UG)" userId="cf0e1928-252b-4535-a0e3-f0187cfa2f45" providerId="ADAL" clId="{98C5E232-5FB0-4471-9A67-CC4661945F20}" dt="2023-02-02T17:45:22.788" v="150" actId="1076"/>
          <ac:picMkLst>
            <pc:docMk/>
            <pc:sldMk cId="3299769988" sldId="318"/>
            <ac:picMk id="2" creationId="{A1DB84BB-4357-968A-9820-ED42930A35D8}"/>
          </ac:picMkLst>
        </pc:picChg>
      </pc:sldChg>
      <pc:sldChg chg="addSp delSp modSp mod">
        <pc:chgData name="PENDYALA, PRADYOT (UG)" userId="cf0e1928-252b-4535-a0e3-f0187cfa2f45" providerId="ADAL" clId="{98C5E232-5FB0-4471-9A67-CC4661945F20}" dt="2023-02-02T17:28:33.299" v="141"/>
        <pc:sldMkLst>
          <pc:docMk/>
          <pc:sldMk cId="2072832016" sldId="319"/>
        </pc:sldMkLst>
        <pc:spChg chg="mod">
          <ac:chgData name="PENDYALA, PRADYOT (UG)" userId="cf0e1928-252b-4535-a0e3-f0187cfa2f45" providerId="ADAL" clId="{98C5E232-5FB0-4471-9A67-CC4661945F20}" dt="2023-02-02T17:16:32.336" v="83" actId="1076"/>
          <ac:spMkLst>
            <pc:docMk/>
            <pc:sldMk cId="2072832016" sldId="319"/>
            <ac:spMk id="2" creationId="{2ABE5061-E954-FC8A-BB4D-6FC1C2508D6F}"/>
          </ac:spMkLst>
        </pc:spChg>
        <pc:spChg chg="mod">
          <ac:chgData name="PENDYALA, PRADYOT (UG)" userId="cf0e1928-252b-4535-a0e3-f0187cfa2f45" providerId="ADAL" clId="{98C5E232-5FB0-4471-9A67-CC4661945F20}" dt="2023-02-02T17:17:38.874" v="95" actId="120"/>
          <ac:spMkLst>
            <pc:docMk/>
            <pc:sldMk cId="2072832016" sldId="319"/>
            <ac:spMk id="5" creationId="{045A98DB-0D14-D389-1462-EDC4385373AD}"/>
          </ac:spMkLst>
        </pc:spChg>
        <pc:spChg chg="add del mod">
          <ac:chgData name="PENDYALA, PRADYOT (UG)" userId="cf0e1928-252b-4535-a0e3-f0187cfa2f45" providerId="ADAL" clId="{98C5E232-5FB0-4471-9A67-CC4661945F20}" dt="2023-02-02T17:28:33.299" v="141"/>
          <ac:spMkLst>
            <pc:docMk/>
            <pc:sldMk cId="2072832016" sldId="319"/>
            <ac:spMk id="22" creationId="{92E4C58A-5E03-F6CF-53FD-8EEEAEEA2CFF}"/>
          </ac:spMkLst>
        </pc:spChg>
        <pc:picChg chg="mod">
          <ac:chgData name="PENDYALA, PRADYOT (UG)" userId="cf0e1928-252b-4535-a0e3-f0187cfa2f45" providerId="ADAL" clId="{98C5E232-5FB0-4471-9A67-CC4661945F20}" dt="2023-02-02T17:16:28.476" v="82" actId="1076"/>
          <ac:picMkLst>
            <pc:docMk/>
            <pc:sldMk cId="2072832016" sldId="319"/>
            <ac:picMk id="3" creationId="{2BE55D43-DD61-7D93-5CB1-B66FAF535BAB}"/>
          </ac:picMkLst>
        </pc:picChg>
        <pc:picChg chg="mod">
          <ac:chgData name="PENDYALA, PRADYOT (UG)" userId="cf0e1928-252b-4535-a0e3-f0187cfa2f45" providerId="ADAL" clId="{98C5E232-5FB0-4471-9A67-CC4661945F20}" dt="2023-02-02T17:16:36.083" v="84" actId="1076"/>
          <ac:picMkLst>
            <pc:docMk/>
            <pc:sldMk cId="2072832016" sldId="319"/>
            <ac:picMk id="166" creationId="{61C8A1CD-A0CF-BD51-9361-D12AC5C99A6C}"/>
          </ac:picMkLst>
        </pc:picChg>
        <pc:cxnChg chg="mod">
          <ac:chgData name="PENDYALA, PRADYOT (UG)" userId="cf0e1928-252b-4535-a0e3-f0187cfa2f45" providerId="ADAL" clId="{98C5E232-5FB0-4471-9A67-CC4661945F20}" dt="2023-02-02T17:17:27.748" v="92" actId="20577"/>
          <ac:cxnSpMkLst>
            <pc:docMk/>
            <pc:sldMk cId="2072832016" sldId="319"/>
            <ac:cxnSpMk id="7" creationId="{3E174F8C-2B3A-C263-FB22-2E0FB9912BBA}"/>
          </ac:cxnSpMkLst>
        </pc:cxnChg>
        <pc:cxnChg chg="add mod">
          <ac:chgData name="PENDYALA, PRADYOT (UG)" userId="cf0e1928-252b-4535-a0e3-f0187cfa2f45" providerId="ADAL" clId="{98C5E232-5FB0-4471-9A67-CC4661945F20}" dt="2023-02-02T17:28:33.299" v="140" actId="47"/>
          <ac:cxnSpMkLst>
            <pc:docMk/>
            <pc:sldMk cId="2072832016" sldId="319"/>
            <ac:cxnSpMk id="12" creationId="{9B86E6EA-BCFE-7382-19C7-FAB203E29048}"/>
          </ac:cxnSpMkLst>
        </pc:cxnChg>
        <pc:cxnChg chg="mod">
          <ac:chgData name="PENDYALA, PRADYOT (UG)" userId="cf0e1928-252b-4535-a0e3-f0187cfa2f45" providerId="ADAL" clId="{98C5E232-5FB0-4471-9A67-CC4661945F20}" dt="2023-02-02T17:17:27.748" v="92" actId="20577"/>
          <ac:cxnSpMkLst>
            <pc:docMk/>
            <pc:sldMk cId="2072832016" sldId="319"/>
            <ac:cxnSpMk id="15" creationId="{AE567CD1-7097-E22A-E8DC-AD284AA86868}"/>
          </ac:cxnSpMkLst>
        </pc:cxnChg>
        <pc:cxnChg chg="mod">
          <ac:chgData name="PENDYALA, PRADYOT (UG)" userId="cf0e1928-252b-4535-a0e3-f0187cfa2f45" providerId="ADAL" clId="{98C5E232-5FB0-4471-9A67-CC4661945F20}" dt="2023-02-02T17:16:32.336" v="83" actId="1076"/>
          <ac:cxnSpMkLst>
            <pc:docMk/>
            <pc:sldMk cId="2072832016" sldId="319"/>
            <ac:cxnSpMk id="18" creationId="{D8874A0D-1FAE-AB92-A30B-05E67DC67E4A}"/>
          </ac:cxnSpMkLst>
        </pc:cxnChg>
        <pc:cxnChg chg="del mod">
          <ac:chgData name="PENDYALA, PRADYOT (UG)" userId="cf0e1928-252b-4535-a0e3-f0187cfa2f45" providerId="ADAL" clId="{98C5E232-5FB0-4471-9A67-CC4661945F20}" dt="2023-02-02T17:16:23.595" v="81" actId="21"/>
          <ac:cxnSpMkLst>
            <pc:docMk/>
            <pc:sldMk cId="2072832016" sldId="319"/>
            <ac:cxnSpMk id="21" creationId="{D175A4B5-A1C8-D781-D96E-5A29B8F58140}"/>
          </ac:cxnSpMkLst>
        </pc:cxnChg>
        <pc:cxnChg chg="mod">
          <ac:chgData name="PENDYALA, PRADYOT (UG)" userId="cf0e1928-252b-4535-a0e3-f0187cfa2f45" providerId="ADAL" clId="{98C5E232-5FB0-4471-9A67-CC4661945F20}" dt="2023-02-02T17:16:42.864" v="86" actId="14100"/>
          <ac:cxnSpMkLst>
            <pc:docMk/>
            <pc:sldMk cId="2072832016" sldId="319"/>
            <ac:cxnSpMk id="28" creationId="{BFA63536-E873-9958-9BBA-97D56C4885A0}"/>
          </ac:cxnSpMkLst>
        </pc:cxnChg>
      </pc:sldChg>
      <pc:sldChg chg="addSp delSp modSp new mod ord">
        <pc:chgData name="PENDYALA, PRADYOT (UG)" userId="cf0e1928-252b-4535-a0e3-f0187cfa2f45" providerId="ADAL" clId="{98C5E232-5FB0-4471-9A67-CC4661945F20}" dt="2023-02-02T17:45:29.724" v="152"/>
        <pc:sldMkLst>
          <pc:docMk/>
          <pc:sldMk cId="1487234880" sldId="329"/>
        </pc:sldMkLst>
        <pc:spChg chg="del">
          <ac:chgData name="PENDYALA, PRADYOT (UG)" userId="cf0e1928-252b-4535-a0e3-f0187cfa2f45" providerId="ADAL" clId="{98C5E232-5FB0-4471-9A67-CC4661945F20}" dt="2023-02-02T17:10:11.733" v="6" actId="21"/>
          <ac:spMkLst>
            <pc:docMk/>
            <pc:sldMk cId="1487234880" sldId="329"/>
            <ac:spMk id="2" creationId="{7EBEB451-C5BC-D874-D048-955080A04A86}"/>
          </ac:spMkLst>
        </pc:spChg>
        <pc:spChg chg="del">
          <ac:chgData name="PENDYALA, PRADYOT (UG)" userId="cf0e1928-252b-4535-a0e3-f0187cfa2f45" providerId="ADAL" clId="{98C5E232-5FB0-4471-9A67-CC4661945F20}" dt="2023-02-02T17:10:05.294" v="4" actId="21"/>
          <ac:spMkLst>
            <pc:docMk/>
            <pc:sldMk cId="1487234880" sldId="329"/>
            <ac:spMk id="3" creationId="{2D438114-8600-9AEE-7DED-52F559B3C02D}"/>
          </ac:spMkLst>
        </pc:spChg>
        <pc:spChg chg="del">
          <ac:chgData name="PENDYALA, PRADYOT (UG)" userId="cf0e1928-252b-4535-a0e3-f0187cfa2f45" providerId="ADAL" clId="{98C5E232-5FB0-4471-9A67-CC4661945F20}" dt="2023-02-02T17:10:09.201" v="5" actId="21"/>
          <ac:spMkLst>
            <pc:docMk/>
            <pc:sldMk cId="1487234880" sldId="329"/>
            <ac:spMk id="4" creationId="{BDF78206-79BE-E839-0C38-778A32E4686A}"/>
          </ac:spMkLst>
        </pc:spChg>
        <pc:spChg chg="add mod">
          <ac:chgData name="PENDYALA, PRADYOT (UG)" userId="cf0e1928-252b-4535-a0e3-f0187cfa2f45" providerId="ADAL" clId="{98C5E232-5FB0-4471-9A67-CC4661945F20}" dt="2023-02-02T17:14:26.853" v="60" actId="113"/>
          <ac:spMkLst>
            <pc:docMk/>
            <pc:sldMk cId="1487234880" sldId="329"/>
            <ac:spMk id="7" creationId="{760BA8D8-E86C-1C36-27CC-F3FBFCF686D6}"/>
          </ac:spMkLst>
        </pc:spChg>
        <pc:picChg chg="add mod">
          <ac:chgData name="PENDYALA, PRADYOT (UG)" userId="cf0e1928-252b-4535-a0e3-f0187cfa2f45" providerId="ADAL" clId="{98C5E232-5FB0-4471-9A67-CC4661945F20}" dt="2023-02-02T17:11:00.674" v="13" actId="1076"/>
          <ac:picMkLst>
            <pc:docMk/>
            <pc:sldMk cId="1487234880" sldId="329"/>
            <ac:picMk id="5" creationId="{907D1305-734A-33E9-3090-237A79B5FFEE}"/>
          </ac:picMkLst>
        </pc:picChg>
        <pc:picChg chg="add mod">
          <ac:chgData name="PENDYALA, PRADYOT (UG)" userId="cf0e1928-252b-4535-a0e3-f0187cfa2f45" providerId="ADAL" clId="{98C5E232-5FB0-4471-9A67-CC4661945F20}" dt="2023-02-02T17:11:08.553" v="14" actId="1076"/>
          <ac:picMkLst>
            <pc:docMk/>
            <pc:sldMk cId="1487234880" sldId="329"/>
            <ac:picMk id="6" creationId="{3CA9E4CC-70DB-242F-5657-9368B6D2288E}"/>
          </ac:picMkLst>
        </pc:picChg>
      </pc:sldChg>
      <pc:sldChg chg="addSp delSp modSp new mod ord">
        <pc:chgData name="PENDYALA, PRADYOT (UG)" userId="cf0e1928-252b-4535-a0e3-f0187cfa2f45" providerId="ADAL" clId="{98C5E232-5FB0-4471-9A67-CC4661945F20}" dt="2023-02-02T17:46:42.121" v="242" actId="1076"/>
        <pc:sldMkLst>
          <pc:docMk/>
          <pc:sldMk cId="2130778745" sldId="330"/>
        </pc:sldMkLst>
        <pc:spChg chg="del">
          <ac:chgData name="PENDYALA, PRADYOT (UG)" userId="cf0e1928-252b-4535-a0e3-f0187cfa2f45" providerId="ADAL" clId="{98C5E232-5FB0-4471-9A67-CC4661945F20}" dt="2023-02-02T17:46:38.272" v="240" actId="21"/>
          <ac:spMkLst>
            <pc:docMk/>
            <pc:sldMk cId="2130778745" sldId="330"/>
            <ac:spMk id="2" creationId="{F9A0106D-A9B0-8EC4-FE85-A8A12D9FA47E}"/>
          </ac:spMkLst>
        </pc:spChg>
        <pc:spChg chg="del">
          <ac:chgData name="PENDYALA, PRADYOT (UG)" userId="cf0e1928-252b-4535-a0e3-f0187cfa2f45" providerId="ADAL" clId="{98C5E232-5FB0-4471-9A67-CC4661945F20}" dt="2023-02-02T17:46:40.713" v="241" actId="21"/>
          <ac:spMkLst>
            <pc:docMk/>
            <pc:sldMk cId="2130778745" sldId="330"/>
            <ac:spMk id="3" creationId="{9E4D67E4-C485-2668-28FD-BAC453B654E0}"/>
          </ac:spMkLst>
        </pc:spChg>
        <pc:spChg chg="mod">
          <ac:chgData name="PENDYALA, PRADYOT (UG)" userId="cf0e1928-252b-4535-a0e3-f0187cfa2f45" providerId="ADAL" clId="{98C5E232-5FB0-4471-9A67-CC4661945F20}" dt="2023-02-02T17:45:58.071" v="201" actId="20577"/>
          <ac:spMkLst>
            <pc:docMk/>
            <pc:sldMk cId="2130778745" sldId="330"/>
            <ac:spMk id="4" creationId="{4AFEDFE5-9964-E98D-CE3C-728A758C1A1A}"/>
          </ac:spMkLst>
        </pc:spChg>
        <pc:picChg chg="add mod">
          <ac:chgData name="PENDYALA, PRADYOT (UG)" userId="cf0e1928-252b-4535-a0e3-f0187cfa2f45" providerId="ADAL" clId="{98C5E232-5FB0-4471-9A67-CC4661945F20}" dt="2023-02-02T17:46:42.121" v="242" actId="1076"/>
          <ac:picMkLst>
            <pc:docMk/>
            <pc:sldMk cId="2130778745" sldId="330"/>
            <ac:picMk id="5" creationId="{3A0B3799-F3D4-D551-D66F-B43BA5CF9C26}"/>
          </ac:picMkLst>
        </pc:picChg>
      </pc:sldChg>
      <pc:sldChg chg="addSp delSp modSp new mod">
        <pc:chgData name="PENDYALA, PRADYOT (UG)" userId="cf0e1928-252b-4535-a0e3-f0187cfa2f45" providerId="ADAL" clId="{98C5E232-5FB0-4471-9A67-CC4661945F20}" dt="2023-02-02T17:46:34.230" v="239" actId="1076"/>
        <pc:sldMkLst>
          <pc:docMk/>
          <pc:sldMk cId="3086071480" sldId="331"/>
        </pc:sldMkLst>
        <pc:spChg chg="del">
          <ac:chgData name="PENDYALA, PRADYOT (UG)" userId="cf0e1928-252b-4535-a0e3-f0187cfa2f45" providerId="ADAL" clId="{98C5E232-5FB0-4471-9A67-CC4661945F20}" dt="2023-02-02T17:46:26.285" v="235" actId="21"/>
          <ac:spMkLst>
            <pc:docMk/>
            <pc:sldMk cId="3086071480" sldId="331"/>
            <ac:spMk id="2" creationId="{E8C5E91E-A702-A3F9-C7E7-F9D7057C6F64}"/>
          </ac:spMkLst>
        </pc:spChg>
        <pc:spChg chg="del">
          <ac:chgData name="PENDYALA, PRADYOT (UG)" userId="cf0e1928-252b-4535-a0e3-f0187cfa2f45" providerId="ADAL" clId="{98C5E232-5FB0-4471-9A67-CC4661945F20}" dt="2023-02-02T17:46:29.189" v="236" actId="21"/>
          <ac:spMkLst>
            <pc:docMk/>
            <pc:sldMk cId="3086071480" sldId="331"/>
            <ac:spMk id="3" creationId="{9CC05A17-06AC-E02F-F98F-30D8BAD9E031}"/>
          </ac:spMkLst>
        </pc:spChg>
        <pc:spChg chg="mod">
          <ac:chgData name="PENDYALA, PRADYOT (UG)" userId="cf0e1928-252b-4535-a0e3-f0187cfa2f45" providerId="ADAL" clId="{98C5E232-5FB0-4471-9A67-CC4661945F20}" dt="2023-02-02T17:46:23.516" v="234" actId="20577"/>
          <ac:spMkLst>
            <pc:docMk/>
            <pc:sldMk cId="3086071480" sldId="331"/>
            <ac:spMk id="4" creationId="{578FE3DE-05D9-749C-657A-09D400707C85}"/>
          </ac:spMkLst>
        </pc:spChg>
        <pc:picChg chg="add mod">
          <ac:chgData name="PENDYALA, PRADYOT (UG)" userId="cf0e1928-252b-4535-a0e3-f0187cfa2f45" providerId="ADAL" clId="{98C5E232-5FB0-4471-9A67-CC4661945F20}" dt="2023-02-02T17:46:33.117" v="238" actId="1076"/>
          <ac:picMkLst>
            <pc:docMk/>
            <pc:sldMk cId="3086071480" sldId="331"/>
            <ac:picMk id="5" creationId="{2BD09CCD-9519-507C-C9B2-6FFB7D3ED16F}"/>
          </ac:picMkLst>
        </pc:picChg>
        <pc:picChg chg="add mod">
          <ac:chgData name="PENDYALA, PRADYOT (UG)" userId="cf0e1928-252b-4535-a0e3-f0187cfa2f45" providerId="ADAL" clId="{98C5E232-5FB0-4471-9A67-CC4661945F20}" dt="2023-02-02T17:46:34.230" v="239" actId="1076"/>
          <ac:picMkLst>
            <pc:docMk/>
            <pc:sldMk cId="3086071480" sldId="331"/>
            <ac:picMk id="6" creationId="{4A39A4EC-0BE0-8637-1020-767F0D98F665}"/>
          </ac:picMkLst>
        </pc:picChg>
      </pc:sldChg>
      <pc:sldChg chg="addSp delSp modSp new mod">
        <pc:chgData name="PENDYALA, PRADYOT (UG)" userId="cf0e1928-252b-4535-a0e3-f0187cfa2f45" providerId="ADAL" clId="{98C5E232-5FB0-4471-9A67-CC4661945F20}" dt="2023-02-02T17:50:02.821" v="294" actId="1076"/>
        <pc:sldMkLst>
          <pc:docMk/>
          <pc:sldMk cId="2045838809" sldId="332"/>
        </pc:sldMkLst>
        <pc:spChg chg="del">
          <ac:chgData name="PENDYALA, PRADYOT (UG)" userId="cf0e1928-252b-4535-a0e3-f0187cfa2f45" providerId="ADAL" clId="{98C5E232-5FB0-4471-9A67-CC4661945F20}" dt="2023-02-02T17:48:38.194" v="253" actId="21"/>
          <ac:spMkLst>
            <pc:docMk/>
            <pc:sldMk cId="2045838809" sldId="332"/>
            <ac:spMk id="2" creationId="{A09C6969-6186-6647-88E7-4EF961673ABC}"/>
          </ac:spMkLst>
        </pc:spChg>
        <pc:spChg chg="del">
          <ac:chgData name="PENDYALA, PRADYOT (UG)" userId="cf0e1928-252b-4535-a0e3-f0187cfa2f45" providerId="ADAL" clId="{98C5E232-5FB0-4471-9A67-CC4661945F20}" dt="2023-02-02T17:48:43.639" v="255" actId="21"/>
          <ac:spMkLst>
            <pc:docMk/>
            <pc:sldMk cId="2045838809" sldId="332"/>
            <ac:spMk id="3" creationId="{15900C6B-2843-9FF7-8B0E-7A73D78EC8E2}"/>
          </ac:spMkLst>
        </pc:spChg>
        <pc:spChg chg="del">
          <ac:chgData name="PENDYALA, PRADYOT (UG)" userId="cf0e1928-252b-4535-a0e3-f0187cfa2f45" providerId="ADAL" clId="{98C5E232-5FB0-4471-9A67-CC4661945F20}" dt="2023-02-02T17:48:41.194" v="254" actId="21"/>
          <ac:spMkLst>
            <pc:docMk/>
            <pc:sldMk cId="2045838809" sldId="332"/>
            <ac:spMk id="4" creationId="{F22927F7-DAC5-C80A-5D78-2E17B44B4152}"/>
          </ac:spMkLst>
        </pc:spChg>
        <pc:spChg chg="add mod">
          <ac:chgData name="PENDYALA, PRADYOT (UG)" userId="cf0e1928-252b-4535-a0e3-f0187cfa2f45" providerId="ADAL" clId="{98C5E232-5FB0-4471-9A67-CC4661945F20}" dt="2023-02-02T17:49:49.308" v="291" actId="1076"/>
          <ac:spMkLst>
            <pc:docMk/>
            <pc:sldMk cId="2045838809" sldId="332"/>
            <ac:spMk id="7" creationId="{16367994-E29F-C25B-A824-0828F5DCF849}"/>
          </ac:spMkLst>
        </pc:spChg>
        <pc:picChg chg="add mod">
          <ac:chgData name="PENDYALA, PRADYOT (UG)" userId="cf0e1928-252b-4535-a0e3-f0187cfa2f45" providerId="ADAL" clId="{98C5E232-5FB0-4471-9A67-CC4661945F20}" dt="2023-02-02T17:50:02.821" v="294" actId="1076"/>
          <ac:picMkLst>
            <pc:docMk/>
            <pc:sldMk cId="2045838809" sldId="332"/>
            <ac:picMk id="6" creationId="{872A0F89-7227-6496-D5EC-EEC09EC70F42}"/>
          </ac:picMkLst>
        </pc:picChg>
      </pc:sldChg>
      <pc:sldChg chg="delSp modSp new mod ord">
        <pc:chgData name="PENDYALA, PRADYOT (UG)" userId="cf0e1928-252b-4535-a0e3-f0187cfa2f45" providerId="ADAL" clId="{98C5E232-5FB0-4471-9A67-CC4661945F20}" dt="2023-02-02T17:50:55.458" v="339" actId="21"/>
        <pc:sldMkLst>
          <pc:docMk/>
          <pc:sldMk cId="4294743097" sldId="333"/>
        </pc:sldMkLst>
        <pc:spChg chg="del">
          <ac:chgData name="PENDYALA, PRADYOT (UG)" userId="cf0e1928-252b-4535-a0e3-f0187cfa2f45" providerId="ADAL" clId="{98C5E232-5FB0-4471-9A67-CC4661945F20}" dt="2023-02-02T17:50:52.249" v="338" actId="21"/>
          <ac:spMkLst>
            <pc:docMk/>
            <pc:sldMk cId="4294743097" sldId="333"/>
            <ac:spMk id="2" creationId="{1EFE7CEB-35CB-EBD1-1E5D-56D1B6BD65F1}"/>
          </ac:spMkLst>
        </pc:spChg>
        <pc:spChg chg="del">
          <ac:chgData name="PENDYALA, PRADYOT (UG)" userId="cf0e1928-252b-4535-a0e3-f0187cfa2f45" providerId="ADAL" clId="{98C5E232-5FB0-4471-9A67-CC4661945F20}" dt="2023-02-02T17:50:55.458" v="339" actId="21"/>
          <ac:spMkLst>
            <pc:docMk/>
            <pc:sldMk cId="4294743097" sldId="333"/>
            <ac:spMk id="3" creationId="{63A048CD-B9E0-1825-07A6-73C6310A23C0}"/>
          </ac:spMkLst>
        </pc:spChg>
        <pc:spChg chg="mod">
          <ac:chgData name="PENDYALA, PRADYOT (UG)" userId="cf0e1928-252b-4535-a0e3-f0187cfa2f45" providerId="ADAL" clId="{98C5E232-5FB0-4471-9A67-CC4661945F20}" dt="2023-02-02T17:50:45.422" v="335" actId="20577"/>
          <ac:spMkLst>
            <pc:docMk/>
            <pc:sldMk cId="4294743097" sldId="333"/>
            <ac:spMk id="4" creationId="{009EFE24-139A-B129-78CF-CFC93969162E}"/>
          </ac:spMkLst>
        </pc:spChg>
      </pc:sldChg>
    </pc:docChg>
  </pc:docChgLst>
  <pc:docChgLst>
    <pc:chgData name="ARYAL, SONIYA (UG)" userId="a58af038-f53c-47ec-9a8f-10a7d05f1047" providerId="ADAL" clId="{1EE6C1A8-06B4-4545-8503-E7549582F05C}"/>
    <pc:docChg chg="custSel modSld">
      <pc:chgData name="ARYAL, SONIYA (UG)" userId="a58af038-f53c-47ec-9a8f-10a7d05f1047" providerId="ADAL" clId="{1EE6C1A8-06B4-4545-8503-E7549582F05C}" dt="2023-02-03T13:52:36.198" v="197" actId="20577"/>
      <pc:docMkLst>
        <pc:docMk/>
      </pc:docMkLst>
      <pc:sldChg chg="modNotesTx">
        <pc:chgData name="ARYAL, SONIYA (UG)" userId="a58af038-f53c-47ec-9a8f-10a7d05f1047" providerId="ADAL" clId="{1EE6C1A8-06B4-4545-8503-E7549582F05C}" dt="2023-02-03T13:52:36.198" v="197" actId="20577"/>
        <pc:sldMkLst>
          <pc:docMk/>
          <pc:sldMk cId="0" sldId="256"/>
        </pc:sldMkLst>
      </pc:sldChg>
    </pc:docChg>
  </pc:docChgLst>
  <pc:docChgLst>
    <pc:chgData name="KAPOOR, GAGANDEEP (UG)" userId="S::u2249158@live.warwick.ac.uk::e57b5ca1-4764-4940-8de9-2c947f759a69" providerId="AD" clId="Web-{38CF8A87-8C3E-403B-99BE-B1437C6CD87F}"/>
    <pc:docChg chg="modSld">
      <pc:chgData name="KAPOOR, GAGANDEEP (UG)" userId="S::u2249158@live.warwick.ac.uk::e57b5ca1-4764-4940-8de9-2c947f759a69" providerId="AD" clId="Web-{38CF8A87-8C3E-403B-99BE-B1437C6CD87F}" dt="2023-02-03T13:42:54.297" v="42"/>
      <pc:docMkLst>
        <pc:docMk/>
      </pc:docMkLst>
      <pc:sldChg chg="modNotes">
        <pc:chgData name="KAPOOR, GAGANDEEP (UG)" userId="S::u2249158@live.warwick.ac.uk::e57b5ca1-4764-4940-8de9-2c947f759a69" providerId="AD" clId="Web-{38CF8A87-8C3E-403B-99BE-B1437C6CD87F}" dt="2023-02-03T13:42:54.297" v="42"/>
        <pc:sldMkLst>
          <pc:docMk/>
          <pc:sldMk cId="0" sldId="258"/>
        </pc:sldMkLst>
      </pc:sldChg>
      <pc:sldChg chg="modNotes">
        <pc:chgData name="KAPOOR, GAGANDEEP (UG)" userId="S::u2249158@live.warwick.ac.uk::e57b5ca1-4764-4940-8de9-2c947f759a69" providerId="AD" clId="Web-{38CF8A87-8C3E-403B-99BE-B1437C6CD87F}" dt="2023-02-03T13:42:22.108" v="22"/>
        <pc:sldMkLst>
          <pc:docMk/>
          <pc:sldMk cId="0" sldId="275"/>
        </pc:sldMkLst>
      </pc:sldChg>
      <pc:sldChg chg="modNotes">
        <pc:chgData name="KAPOOR, GAGANDEEP (UG)" userId="S::u2249158@live.warwick.ac.uk::e57b5ca1-4764-4940-8de9-2c947f759a69" providerId="AD" clId="Web-{38CF8A87-8C3E-403B-99BE-B1437C6CD87F}" dt="2023-02-03T13:26:27.349" v="6"/>
        <pc:sldMkLst>
          <pc:docMk/>
          <pc:sldMk cId="3335028092" sldId="325"/>
        </pc:sldMkLst>
      </pc:sldChg>
      <pc:sldChg chg="modSp">
        <pc:chgData name="KAPOOR, GAGANDEEP (UG)" userId="S::u2249158@live.warwick.ac.uk::e57b5ca1-4764-4940-8de9-2c947f759a69" providerId="AD" clId="Web-{38CF8A87-8C3E-403B-99BE-B1437C6CD87F}" dt="2023-02-03T13:27:58.028" v="14" actId="1076"/>
        <pc:sldMkLst>
          <pc:docMk/>
          <pc:sldMk cId="1487234880" sldId="329"/>
        </pc:sldMkLst>
        <pc:picChg chg="mod">
          <ac:chgData name="KAPOOR, GAGANDEEP (UG)" userId="S::u2249158@live.warwick.ac.uk::e57b5ca1-4764-4940-8de9-2c947f759a69" providerId="AD" clId="Web-{38CF8A87-8C3E-403B-99BE-B1437C6CD87F}" dt="2023-02-03T13:27:53.840" v="13" actId="1076"/>
          <ac:picMkLst>
            <pc:docMk/>
            <pc:sldMk cId="1487234880" sldId="329"/>
            <ac:picMk id="5" creationId="{907D1305-734A-33E9-3090-237A79B5FFEE}"/>
          </ac:picMkLst>
        </pc:picChg>
        <pc:picChg chg="mod">
          <ac:chgData name="KAPOOR, GAGANDEEP (UG)" userId="S::u2249158@live.warwick.ac.uk::e57b5ca1-4764-4940-8de9-2c947f759a69" providerId="AD" clId="Web-{38CF8A87-8C3E-403B-99BE-B1437C6CD87F}" dt="2023-02-03T13:27:58.028" v="14" actId="1076"/>
          <ac:picMkLst>
            <pc:docMk/>
            <pc:sldMk cId="1487234880" sldId="329"/>
            <ac:picMk id="6" creationId="{3CA9E4CC-70DB-242F-5657-9368B6D2288E}"/>
          </ac:picMkLst>
        </pc:picChg>
      </pc:sldChg>
    </pc:docChg>
  </pc:docChgLst>
  <pc:docChgLst>
    <pc:chgData name="ARYAL, SONIYA (UG)" userId="S::u2025486@live.warwick.ac.uk::a58af038-f53c-47ec-9a8f-10a7d05f1047" providerId="AD" clId="Web-{E328D073-0676-460C-B64D-2D72CDD67B49}"/>
    <pc:docChg chg="addSld delSld modSld sldOrd">
      <pc:chgData name="ARYAL, SONIYA (UG)" userId="S::u2025486@live.warwick.ac.uk::a58af038-f53c-47ec-9a8f-10a7d05f1047" providerId="AD" clId="Web-{E328D073-0676-460C-B64D-2D72CDD67B49}" dt="2023-01-24T19:43:57.813" v="265" actId="20577"/>
      <pc:docMkLst>
        <pc:docMk/>
      </pc:docMkLst>
      <pc:sldChg chg="modSp">
        <pc:chgData name="ARYAL, SONIYA (UG)" userId="S::u2025486@live.warwick.ac.uk::a58af038-f53c-47ec-9a8f-10a7d05f1047" providerId="AD" clId="Web-{E328D073-0676-460C-B64D-2D72CDD67B49}" dt="2023-01-24T19:36:27.235" v="41" actId="20577"/>
        <pc:sldMkLst>
          <pc:docMk/>
          <pc:sldMk cId="0" sldId="256"/>
        </pc:sldMkLst>
        <pc:spChg chg="mod">
          <ac:chgData name="ARYAL, SONIYA (UG)" userId="S::u2025486@live.warwick.ac.uk::a58af038-f53c-47ec-9a8f-10a7d05f1047" providerId="AD" clId="Web-{E328D073-0676-460C-B64D-2D72CDD67B49}" dt="2023-01-24T19:36:27.235" v="41" actId="20577"/>
          <ac:spMkLst>
            <pc:docMk/>
            <pc:sldMk cId="0" sldId="256"/>
            <ac:spMk id="9113" creationId="{00000000-0000-0000-0000-000000000000}"/>
          </ac:spMkLst>
        </pc:spChg>
        <pc:spChg chg="mod">
          <ac:chgData name="ARYAL, SONIYA (UG)" userId="S::u2025486@live.warwick.ac.uk::a58af038-f53c-47ec-9a8f-10a7d05f1047" providerId="AD" clId="Web-{E328D073-0676-460C-B64D-2D72CDD67B49}" dt="2023-01-24T19:36:07.828" v="10" actId="20577"/>
          <ac:spMkLst>
            <pc:docMk/>
            <pc:sldMk cId="0" sldId="256"/>
            <ac:spMk id="9114" creationId="{00000000-0000-0000-0000-000000000000}"/>
          </ac:spMkLst>
        </pc:spChg>
      </pc:sldChg>
      <pc:sldChg chg="delSp modSp">
        <pc:chgData name="ARYAL, SONIYA (UG)" userId="S::u2025486@live.warwick.ac.uk::a58af038-f53c-47ec-9a8f-10a7d05f1047" providerId="AD" clId="Web-{E328D073-0676-460C-B64D-2D72CDD67B49}" dt="2023-01-24T19:39:10.428" v="143" actId="14100"/>
        <pc:sldMkLst>
          <pc:docMk/>
          <pc:sldMk cId="0" sldId="258"/>
        </pc:sldMkLst>
        <pc:spChg chg="mod">
          <ac:chgData name="ARYAL, SONIYA (UG)" userId="S::u2025486@live.warwick.ac.uk::a58af038-f53c-47ec-9a8f-10a7d05f1047" providerId="AD" clId="Web-{E328D073-0676-460C-B64D-2D72CDD67B49}" dt="2023-01-24T19:38:50.803" v="131" actId="14100"/>
          <ac:spMkLst>
            <pc:docMk/>
            <pc:sldMk cId="0" sldId="258"/>
            <ac:spMk id="9143" creationId="{00000000-0000-0000-0000-000000000000}"/>
          </ac:spMkLst>
        </pc:spChg>
        <pc:spChg chg="mod">
          <ac:chgData name="ARYAL, SONIYA (UG)" userId="S::u2025486@live.warwick.ac.uk::a58af038-f53c-47ec-9a8f-10a7d05f1047" providerId="AD" clId="Web-{E328D073-0676-460C-B64D-2D72CDD67B49}" dt="2023-01-24T19:38:18.036" v="121" actId="20577"/>
          <ac:spMkLst>
            <pc:docMk/>
            <pc:sldMk cId="0" sldId="258"/>
            <ac:spMk id="9145" creationId="{00000000-0000-0000-0000-000000000000}"/>
          </ac:spMkLst>
        </pc:spChg>
        <pc:spChg chg="mod">
          <ac:chgData name="ARYAL, SONIYA (UG)" userId="S::u2025486@live.warwick.ac.uk::a58af038-f53c-47ec-9a8f-10a7d05f1047" providerId="AD" clId="Web-{E328D073-0676-460C-B64D-2D72CDD67B49}" dt="2023-01-24T19:38:58.709" v="135" actId="14100"/>
          <ac:spMkLst>
            <pc:docMk/>
            <pc:sldMk cId="0" sldId="258"/>
            <ac:spMk id="9146" creationId="{00000000-0000-0000-0000-000000000000}"/>
          </ac:spMkLst>
        </pc:spChg>
        <pc:spChg chg="mod">
          <ac:chgData name="ARYAL, SONIYA (UG)" userId="S::u2025486@live.warwick.ac.uk::a58af038-f53c-47ec-9a8f-10a7d05f1047" providerId="AD" clId="Web-{E328D073-0676-460C-B64D-2D72CDD67B49}" dt="2023-01-24T19:39:04.850" v="139" actId="14100"/>
          <ac:spMkLst>
            <pc:docMk/>
            <pc:sldMk cId="0" sldId="258"/>
            <ac:spMk id="9150" creationId="{00000000-0000-0000-0000-000000000000}"/>
          </ac:spMkLst>
        </pc:spChg>
        <pc:spChg chg="mod">
          <ac:chgData name="ARYAL, SONIYA (UG)" userId="S::u2025486@live.warwick.ac.uk::a58af038-f53c-47ec-9a8f-10a7d05f1047" providerId="AD" clId="Web-{E328D073-0676-460C-B64D-2D72CDD67B49}" dt="2023-01-24T19:39:10.428" v="143" actId="14100"/>
          <ac:spMkLst>
            <pc:docMk/>
            <pc:sldMk cId="0" sldId="258"/>
            <ac:spMk id="9153" creationId="{00000000-0000-0000-0000-000000000000}"/>
          </ac:spMkLst>
        </pc:spChg>
        <pc:spChg chg="mod">
          <ac:chgData name="ARYAL, SONIYA (UG)" userId="S::u2025486@live.warwick.ac.uk::a58af038-f53c-47ec-9a8f-10a7d05f1047" providerId="AD" clId="Web-{E328D073-0676-460C-B64D-2D72CDD67B49}" dt="2023-01-24T19:38:26.427" v="122" actId="20577"/>
          <ac:spMkLst>
            <pc:docMk/>
            <pc:sldMk cId="0" sldId="258"/>
            <ac:spMk id="9155" creationId="{00000000-0000-0000-0000-000000000000}"/>
          </ac:spMkLst>
        </pc:spChg>
        <pc:spChg chg="mod">
          <ac:chgData name="ARYAL, SONIYA (UG)" userId="S::u2025486@live.warwick.ac.uk::a58af038-f53c-47ec-9a8f-10a7d05f1047" providerId="AD" clId="Web-{E328D073-0676-460C-B64D-2D72CDD67B49}" dt="2023-01-24T19:38:31.427" v="124" actId="20577"/>
          <ac:spMkLst>
            <pc:docMk/>
            <pc:sldMk cId="0" sldId="258"/>
            <ac:spMk id="9158" creationId="{00000000-0000-0000-0000-000000000000}"/>
          </ac:spMkLst>
        </pc:spChg>
        <pc:spChg chg="mod">
          <ac:chgData name="ARYAL, SONIYA (UG)" userId="S::u2025486@live.warwick.ac.uk::a58af038-f53c-47ec-9a8f-10a7d05f1047" providerId="AD" clId="Web-{E328D073-0676-460C-B64D-2D72CDD67B49}" dt="2023-01-24T19:38:29.411" v="123" actId="20577"/>
          <ac:spMkLst>
            <pc:docMk/>
            <pc:sldMk cId="0" sldId="258"/>
            <ac:spMk id="9161" creationId="{00000000-0000-0000-0000-000000000000}"/>
          </ac:spMkLst>
        </pc:spChg>
        <pc:picChg chg="del">
          <ac:chgData name="ARYAL, SONIYA (UG)" userId="S::u2025486@live.warwick.ac.uk::a58af038-f53c-47ec-9a8f-10a7d05f1047" providerId="AD" clId="Web-{E328D073-0676-460C-B64D-2D72CDD67B49}" dt="2023-01-24T19:38:14.911" v="120"/>
          <ac:picMkLst>
            <pc:docMk/>
            <pc:sldMk cId="0" sldId="258"/>
            <ac:picMk id="3" creationId="{3D79C3BB-336F-FA52-C1F7-ECEB027A9F39}"/>
          </ac:picMkLst>
        </pc:picChg>
      </pc:sldChg>
      <pc:sldChg chg="delSp modSp">
        <pc:chgData name="ARYAL, SONIYA (UG)" userId="S::u2025486@live.warwick.ac.uk::a58af038-f53c-47ec-9a8f-10a7d05f1047" providerId="AD" clId="Web-{E328D073-0676-460C-B64D-2D72CDD67B49}" dt="2023-01-24T19:37:28.784" v="91" actId="20577"/>
        <pc:sldMkLst>
          <pc:docMk/>
          <pc:sldMk cId="0" sldId="259"/>
        </pc:sldMkLst>
        <pc:spChg chg="mod">
          <ac:chgData name="ARYAL, SONIYA (UG)" userId="S::u2025486@live.warwick.ac.uk::a58af038-f53c-47ec-9a8f-10a7d05f1047" providerId="AD" clId="Web-{E328D073-0676-460C-B64D-2D72CDD67B49}" dt="2023-01-24T19:37:28.784" v="91" actId="20577"/>
          <ac:spMkLst>
            <pc:docMk/>
            <pc:sldMk cId="0" sldId="259"/>
            <ac:spMk id="3" creationId="{805D8164-0DBD-FC5D-A385-DCB03BDFD929}"/>
          </ac:spMkLst>
        </pc:spChg>
        <pc:spChg chg="mod">
          <ac:chgData name="ARYAL, SONIYA (UG)" userId="S::u2025486@live.warwick.ac.uk::a58af038-f53c-47ec-9a8f-10a7d05f1047" providerId="AD" clId="Web-{E328D073-0676-460C-B64D-2D72CDD67B49}" dt="2023-01-24T19:36:52.127" v="51" actId="20577"/>
          <ac:spMkLst>
            <pc:docMk/>
            <pc:sldMk cId="0" sldId="259"/>
            <ac:spMk id="6" creationId="{D37D238D-A155-F2AA-F06D-2C7F3C9C09CC}"/>
          </ac:spMkLst>
        </pc:spChg>
        <pc:spChg chg="mod">
          <ac:chgData name="ARYAL, SONIYA (UG)" userId="S::u2025486@live.warwick.ac.uk::a58af038-f53c-47ec-9a8f-10a7d05f1047" providerId="AD" clId="Web-{E328D073-0676-460C-B64D-2D72CDD67B49}" dt="2023-01-24T19:36:44.970" v="47" actId="20577"/>
          <ac:spMkLst>
            <pc:docMk/>
            <pc:sldMk cId="0" sldId="259"/>
            <ac:spMk id="41" creationId="{8B2D3D9B-1B93-71D8-B111-FF3631D6F1E9}"/>
          </ac:spMkLst>
        </pc:spChg>
        <pc:picChg chg="del">
          <ac:chgData name="ARYAL, SONIYA (UG)" userId="S::u2025486@live.warwick.ac.uk::a58af038-f53c-47ec-9a8f-10a7d05f1047" providerId="AD" clId="Web-{E328D073-0676-460C-B64D-2D72CDD67B49}" dt="2023-01-24T19:36:52.720" v="52"/>
          <ac:picMkLst>
            <pc:docMk/>
            <pc:sldMk cId="0" sldId="259"/>
            <ac:picMk id="5" creationId="{DAAC9EB9-4183-38FF-F1C7-8C64078D99E8}"/>
          </ac:picMkLst>
        </pc:picChg>
        <pc:picChg chg="del">
          <ac:chgData name="ARYAL, SONIYA (UG)" userId="S::u2025486@live.warwick.ac.uk::a58af038-f53c-47ec-9a8f-10a7d05f1047" providerId="AD" clId="Web-{E328D073-0676-460C-B64D-2D72CDD67B49}" dt="2023-01-24T19:36:41.064" v="44"/>
          <ac:picMkLst>
            <pc:docMk/>
            <pc:sldMk cId="0" sldId="259"/>
            <ac:picMk id="1032" creationId="{94AADB92-D12E-1F4A-2A82-9644DC7406BC}"/>
          </ac:picMkLst>
        </pc:picChg>
      </pc:sldChg>
      <pc:sldChg chg="del">
        <pc:chgData name="ARYAL, SONIYA (UG)" userId="S::u2025486@live.warwick.ac.uk::a58af038-f53c-47ec-9a8f-10a7d05f1047" providerId="AD" clId="Web-{E328D073-0676-460C-B64D-2D72CDD67B49}" dt="2023-01-24T19:42:21.903" v="238"/>
        <pc:sldMkLst>
          <pc:docMk/>
          <pc:sldMk cId="0" sldId="261"/>
        </pc:sldMkLst>
      </pc:sldChg>
      <pc:sldChg chg="delSp modSp ord">
        <pc:chgData name="ARYAL, SONIYA (UG)" userId="S::u2025486@live.warwick.ac.uk::a58af038-f53c-47ec-9a8f-10a7d05f1047" providerId="AD" clId="Web-{E328D073-0676-460C-B64D-2D72CDD67B49}" dt="2023-01-24T19:41:33.621" v="213" actId="20577"/>
        <pc:sldMkLst>
          <pc:docMk/>
          <pc:sldMk cId="0" sldId="267"/>
        </pc:sldMkLst>
        <pc:spChg chg="mod">
          <ac:chgData name="ARYAL, SONIYA (UG)" userId="S::u2025486@live.warwick.ac.uk::a58af038-f53c-47ec-9a8f-10a7d05f1047" providerId="AD" clId="Web-{E328D073-0676-460C-B64D-2D72CDD67B49}" dt="2023-01-24T19:41:30.714" v="210" actId="20577"/>
          <ac:spMkLst>
            <pc:docMk/>
            <pc:sldMk cId="0" sldId="267"/>
            <ac:spMk id="2" creationId="{B5BBFF94-F329-AFBB-8D27-9645FA14EC0B}"/>
          </ac:spMkLst>
        </pc:spChg>
        <pc:spChg chg="mod">
          <ac:chgData name="ARYAL, SONIYA (UG)" userId="S::u2025486@live.warwick.ac.uk::a58af038-f53c-47ec-9a8f-10a7d05f1047" providerId="AD" clId="Web-{E328D073-0676-460C-B64D-2D72CDD67B49}" dt="2023-01-24T19:41:33.621" v="213" actId="20577"/>
          <ac:spMkLst>
            <pc:docMk/>
            <pc:sldMk cId="0" sldId="267"/>
            <ac:spMk id="6" creationId="{C25B821F-A8FD-7BC6-EC8F-2F165BE1C2F6}"/>
          </ac:spMkLst>
        </pc:spChg>
        <pc:spChg chg="mod">
          <ac:chgData name="ARYAL, SONIYA (UG)" userId="S::u2025486@live.warwick.ac.uk::a58af038-f53c-47ec-9a8f-10a7d05f1047" providerId="AD" clId="Web-{E328D073-0676-460C-B64D-2D72CDD67B49}" dt="2023-01-24T19:41:26.214" v="206" actId="20577"/>
          <ac:spMkLst>
            <pc:docMk/>
            <pc:sldMk cId="0" sldId="267"/>
            <ac:spMk id="10343" creationId="{00000000-0000-0000-0000-000000000000}"/>
          </ac:spMkLst>
        </pc:spChg>
        <pc:picChg chg="del">
          <ac:chgData name="ARYAL, SONIYA (UG)" userId="S::u2025486@live.warwick.ac.uk::a58af038-f53c-47ec-9a8f-10a7d05f1047" providerId="AD" clId="Web-{E328D073-0676-460C-B64D-2D72CDD67B49}" dt="2023-01-24T19:41:30.995" v="211"/>
          <ac:picMkLst>
            <pc:docMk/>
            <pc:sldMk cId="0" sldId="267"/>
            <ac:picMk id="5" creationId="{6A6857E7-5785-FE06-B95A-4C4DEF660000}"/>
          </ac:picMkLst>
        </pc:picChg>
      </pc:sldChg>
      <pc:sldChg chg="del">
        <pc:chgData name="ARYAL, SONIYA (UG)" userId="S::u2025486@live.warwick.ac.uk::a58af038-f53c-47ec-9a8f-10a7d05f1047" providerId="AD" clId="Web-{E328D073-0676-460C-B64D-2D72CDD67B49}" dt="2023-01-24T19:42:37.013" v="240"/>
        <pc:sldMkLst>
          <pc:docMk/>
          <pc:sldMk cId="0" sldId="268"/>
        </pc:sldMkLst>
      </pc:sldChg>
      <pc:sldChg chg="delSp modSp">
        <pc:chgData name="ARYAL, SONIYA (UG)" userId="S::u2025486@live.warwick.ac.uk::a58af038-f53c-47ec-9a8f-10a7d05f1047" providerId="AD" clId="Web-{E328D073-0676-460C-B64D-2D72CDD67B49}" dt="2023-01-24T19:40:30.259" v="178"/>
        <pc:sldMkLst>
          <pc:docMk/>
          <pc:sldMk cId="0" sldId="272"/>
        </pc:sldMkLst>
        <pc:spChg chg="mod">
          <ac:chgData name="ARYAL, SONIYA (UG)" userId="S::u2025486@live.warwick.ac.uk::a58af038-f53c-47ec-9a8f-10a7d05f1047" providerId="AD" clId="Web-{E328D073-0676-460C-B64D-2D72CDD67B49}" dt="2023-01-24T19:40:27.040" v="175" actId="20577"/>
          <ac:spMkLst>
            <pc:docMk/>
            <pc:sldMk cId="0" sldId="272"/>
            <ac:spMk id="12882" creationId="{00000000-0000-0000-0000-000000000000}"/>
          </ac:spMkLst>
        </pc:spChg>
        <pc:picChg chg="del">
          <ac:chgData name="ARYAL, SONIYA (UG)" userId="S::u2025486@live.warwick.ac.uk::a58af038-f53c-47ec-9a8f-10a7d05f1047" providerId="AD" clId="Web-{E328D073-0676-460C-B64D-2D72CDD67B49}" dt="2023-01-24T19:40:29.650" v="177"/>
          <ac:picMkLst>
            <pc:docMk/>
            <pc:sldMk cId="0" sldId="272"/>
            <ac:picMk id="2" creationId="{486E2DD0-B6A4-5F9B-066F-600A28446947}"/>
          </ac:picMkLst>
        </pc:picChg>
        <pc:picChg chg="del">
          <ac:chgData name="ARYAL, SONIYA (UG)" userId="S::u2025486@live.warwick.ac.uk::a58af038-f53c-47ec-9a8f-10a7d05f1047" providerId="AD" clId="Web-{E328D073-0676-460C-B64D-2D72CDD67B49}" dt="2023-01-24T19:40:30.259" v="178"/>
          <ac:picMkLst>
            <pc:docMk/>
            <pc:sldMk cId="0" sldId="272"/>
            <ac:picMk id="6" creationId="{DA81721D-B680-25A4-E4F7-3A506E7205A7}"/>
          </ac:picMkLst>
        </pc:picChg>
        <pc:picChg chg="del">
          <ac:chgData name="ARYAL, SONIYA (UG)" userId="S::u2025486@live.warwick.ac.uk::a58af038-f53c-47ec-9a8f-10a7d05f1047" providerId="AD" clId="Web-{E328D073-0676-460C-B64D-2D72CDD67B49}" dt="2023-01-24T19:40:28.962" v="176"/>
          <ac:picMkLst>
            <pc:docMk/>
            <pc:sldMk cId="0" sldId="272"/>
            <ac:picMk id="9" creationId="{CEBC0A8B-BFA4-F950-6E2B-6F09524A22F9}"/>
          </ac:picMkLst>
        </pc:picChg>
      </pc:sldChg>
      <pc:sldChg chg="delSp modSp">
        <pc:chgData name="ARYAL, SONIYA (UG)" userId="S::u2025486@live.warwick.ac.uk::a58af038-f53c-47ec-9a8f-10a7d05f1047" providerId="AD" clId="Web-{E328D073-0676-460C-B64D-2D72CDD67B49}" dt="2023-01-24T19:38:10.129" v="119"/>
        <pc:sldMkLst>
          <pc:docMk/>
          <pc:sldMk cId="0" sldId="273"/>
        </pc:sldMkLst>
        <pc:spChg chg="del mod">
          <ac:chgData name="ARYAL, SONIYA (UG)" userId="S::u2025486@live.warwick.ac.uk::a58af038-f53c-47ec-9a8f-10a7d05f1047" providerId="AD" clId="Web-{E328D073-0676-460C-B64D-2D72CDD67B49}" dt="2023-01-24T19:37:59.191" v="117"/>
          <ac:spMkLst>
            <pc:docMk/>
            <pc:sldMk cId="0" sldId="273"/>
            <ac:spMk id="4" creationId="{A4B4D93F-8B5E-E259-3322-8BD6F8425A13}"/>
          </ac:spMkLst>
        </pc:spChg>
        <pc:spChg chg="del">
          <ac:chgData name="ARYAL, SONIYA (UG)" userId="S::u2025486@live.warwick.ac.uk::a58af038-f53c-47ec-9a8f-10a7d05f1047" providerId="AD" clId="Web-{E328D073-0676-460C-B64D-2D72CDD67B49}" dt="2023-01-24T19:38:10.129" v="119"/>
          <ac:spMkLst>
            <pc:docMk/>
            <pc:sldMk cId="0" sldId="273"/>
            <ac:spMk id="34" creationId="{06C41DE1-9448-9919-4DA3-DA4B7081BA95}"/>
          </ac:spMkLst>
        </pc:spChg>
        <pc:spChg chg="mod">
          <ac:chgData name="ARYAL, SONIYA (UG)" userId="S::u2025486@live.warwick.ac.uk::a58af038-f53c-47ec-9a8f-10a7d05f1047" providerId="AD" clId="Web-{E328D073-0676-460C-B64D-2D72CDD67B49}" dt="2023-01-24T19:37:52.035" v="113" actId="20577"/>
          <ac:spMkLst>
            <pc:docMk/>
            <pc:sldMk cId="0" sldId="273"/>
            <ac:spMk id="12909" creationId="{00000000-0000-0000-0000-000000000000}"/>
          </ac:spMkLst>
        </pc:spChg>
        <pc:picChg chg="del">
          <ac:chgData name="ARYAL, SONIYA (UG)" userId="S::u2025486@live.warwick.ac.uk::a58af038-f53c-47ec-9a8f-10a7d05f1047" providerId="AD" clId="Web-{E328D073-0676-460C-B64D-2D72CDD67B49}" dt="2023-01-24T19:37:52.801" v="114"/>
          <ac:picMkLst>
            <pc:docMk/>
            <pc:sldMk cId="0" sldId="273"/>
            <ac:picMk id="3" creationId="{B7D9BAED-453C-7123-FDEB-90008C7BA264}"/>
          </ac:picMkLst>
        </pc:picChg>
        <pc:picChg chg="del">
          <ac:chgData name="ARYAL, SONIYA (UG)" userId="S::u2025486@live.warwick.ac.uk::a58af038-f53c-47ec-9a8f-10a7d05f1047" providerId="AD" clId="Web-{E328D073-0676-460C-B64D-2D72CDD67B49}" dt="2023-01-24T19:38:04.707" v="118"/>
          <ac:picMkLst>
            <pc:docMk/>
            <pc:sldMk cId="0" sldId="273"/>
            <ac:picMk id="5" creationId="{BF9BBB81-2975-1752-E410-7D25A708CCD9}"/>
          </ac:picMkLst>
        </pc:picChg>
      </pc:sldChg>
      <pc:sldChg chg="modSp">
        <pc:chgData name="ARYAL, SONIYA (UG)" userId="S::u2025486@live.warwick.ac.uk::a58af038-f53c-47ec-9a8f-10a7d05f1047" providerId="AD" clId="Web-{E328D073-0676-460C-B64D-2D72CDD67B49}" dt="2023-01-24T19:42:53.873" v="247" actId="20577"/>
        <pc:sldMkLst>
          <pc:docMk/>
          <pc:sldMk cId="0" sldId="277"/>
        </pc:sldMkLst>
        <pc:spChg chg="mod">
          <ac:chgData name="ARYAL, SONIYA (UG)" userId="S::u2025486@live.warwick.ac.uk::a58af038-f53c-47ec-9a8f-10a7d05f1047" providerId="AD" clId="Web-{E328D073-0676-460C-B64D-2D72CDD67B49}" dt="2023-01-24T19:42:53.873" v="247" actId="20577"/>
          <ac:spMkLst>
            <pc:docMk/>
            <pc:sldMk cId="0" sldId="277"/>
            <ac:spMk id="2" creationId="{F0668C22-7378-234D-C700-22FE275F9D44}"/>
          </ac:spMkLst>
        </pc:spChg>
      </pc:sldChg>
      <pc:sldChg chg="del">
        <pc:chgData name="ARYAL, SONIYA (UG)" userId="S::u2025486@live.warwick.ac.uk::a58af038-f53c-47ec-9a8f-10a7d05f1047" providerId="AD" clId="Web-{E328D073-0676-460C-B64D-2D72CDD67B49}" dt="2023-01-24T19:42:24.372" v="239"/>
        <pc:sldMkLst>
          <pc:docMk/>
          <pc:sldMk cId="688723608" sldId="310"/>
        </pc:sldMkLst>
      </pc:sldChg>
      <pc:sldChg chg="delSp modSp">
        <pc:chgData name="ARYAL, SONIYA (UG)" userId="S::u2025486@live.warwick.ac.uk::a58af038-f53c-47ec-9a8f-10a7d05f1047" providerId="AD" clId="Web-{E328D073-0676-460C-B64D-2D72CDD67B49}" dt="2023-01-24T19:40:16.899" v="168" actId="20577"/>
        <pc:sldMkLst>
          <pc:docMk/>
          <pc:sldMk cId="3602468780" sldId="312"/>
        </pc:sldMkLst>
        <pc:spChg chg="mod">
          <ac:chgData name="ARYAL, SONIYA (UG)" userId="S::u2025486@live.warwick.ac.uk::a58af038-f53c-47ec-9a8f-10a7d05f1047" providerId="AD" clId="Web-{E328D073-0676-460C-B64D-2D72CDD67B49}" dt="2023-01-24T19:40:16.899" v="168" actId="20577"/>
          <ac:spMkLst>
            <pc:docMk/>
            <pc:sldMk cId="3602468780" sldId="312"/>
            <ac:spMk id="2" creationId="{6354E58B-C69B-E32E-0117-29E05ECF10B5}"/>
          </ac:spMkLst>
        </pc:spChg>
        <pc:spChg chg="mod">
          <ac:chgData name="ARYAL, SONIYA (UG)" userId="S::u2025486@live.warwick.ac.uk::a58af038-f53c-47ec-9a8f-10a7d05f1047" providerId="AD" clId="Web-{E328D073-0676-460C-B64D-2D72CDD67B49}" dt="2023-01-24T19:40:04.336" v="162" actId="20577"/>
          <ac:spMkLst>
            <pc:docMk/>
            <pc:sldMk cId="3602468780" sldId="312"/>
            <ac:spMk id="4" creationId="{EF86F1B6-61D1-3FD1-8CAC-B0F14BA1184E}"/>
          </ac:spMkLst>
        </pc:spChg>
        <pc:picChg chg="del">
          <ac:chgData name="ARYAL, SONIYA (UG)" userId="S::u2025486@live.warwick.ac.uk::a58af038-f53c-47ec-9a8f-10a7d05f1047" providerId="AD" clId="Web-{E328D073-0676-460C-B64D-2D72CDD67B49}" dt="2023-01-24T19:40:10.040" v="164"/>
          <ac:picMkLst>
            <pc:docMk/>
            <pc:sldMk cId="3602468780" sldId="312"/>
            <ac:picMk id="5" creationId="{3CF242FB-1641-A096-2132-667558F0CC31}"/>
          </ac:picMkLst>
        </pc:picChg>
        <pc:picChg chg="del">
          <ac:chgData name="ARYAL, SONIYA (UG)" userId="S::u2025486@live.warwick.ac.uk::a58af038-f53c-47ec-9a8f-10a7d05f1047" providerId="AD" clId="Web-{E328D073-0676-460C-B64D-2D72CDD67B49}" dt="2023-01-24T19:40:12.024" v="166"/>
          <ac:picMkLst>
            <pc:docMk/>
            <pc:sldMk cId="3602468780" sldId="312"/>
            <ac:picMk id="7" creationId="{6D183263-D331-0CF2-6B00-B7C06F6421AA}"/>
          </ac:picMkLst>
        </pc:picChg>
        <pc:picChg chg="del">
          <ac:chgData name="ARYAL, SONIYA (UG)" userId="S::u2025486@live.warwick.ac.uk::a58af038-f53c-47ec-9a8f-10a7d05f1047" providerId="AD" clId="Web-{E328D073-0676-460C-B64D-2D72CDD67B49}" dt="2023-01-24T19:40:11.258" v="165"/>
          <ac:picMkLst>
            <pc:docMk/>
            <pc:sldMk cId="3602468780" sldId="312"/>
            <ac:picMk id="10" creationId="{D7488B04-8817-D8EB-4032-CAC26DF90D6F}"/>
          </ac:picMkLst>
        </pc:picChg>
      </pc:sldChg>
      <pc:sldChg chg="delSp modSp">
        <pc:chgData name="ARYAL, SONIYA (UG)" userId="S::u2025486@live.warwick.ac.uk::a58af038-f53c-47ec-9a8f-10a7d05f1047" providerId="AD" clId="Web-{E328D073-0676-460C-B64D-2D72CDD67B49}" dt="2023-01-24T19:42:13.638" v="237" actId="20577"/>
        <pc:sldMkLst>
          <pc:docMk/>
          <pc:sldMk cId="1180071780" sldId="313"/>
        </pc:sldMkLst>
        <pc:spChg chg="mod">
          <ac:chgData name="ARYAL, SONIYA (UG)" userId="S::u2025486@live.warwick.ac.uk::a58af038-f53c-47ec-9a8f-10a7d05f1047" providerId="AD" clId="Web-{E328D073-0676-460C-B64D-2D72CDD67B49}" dt="2023-01-24T19:42:13.638" v="237" actId="20577"/>
          <ac:spMkLst>
            <pc:docMk/>
            <pc:sldMk cId="1180071780" sldId="313"/>
            <ac:spMk id="8" creationId="{D7A4C2BC-4235-EB54-F77E-30E8061ED618}"/>
          </ac:spMkLst>
        </pc:spChg>
        <pc:spChg chg="mod">
          <ac:chgData name="ARYAL, SONIYA (UG)" userId="S::u2025486@live.warwick.ac.uk::a58af038-f53c-47ec-9a8f-10a7d05f1047" providerId="AD" clId="Web-{E328D073-0676-460C-B64D-2D72CDD67B49}" dt="2023-01-24T19:42:10.294" v="234" actId="20577"/>
          <ac:spMkLst>
            <pc:docMk/>
            <pc:sldMk cId="1180071780" sldId="313"/>
            <ac:spMk id="10343" creationId="{00000000-0000-0000-0000-000000000000}"/>
          </ac:spMkLst>
        </pc:spChg>
        <pc:grpChg chg="mod">
          <ac:chgData name="ARYAL, SONIYA (UG)" userId="S::u2025486@live.warwick.ac.uk::a58af038-f53c-47ec-9a8f-10a7d05f1047" providerId="AD" clId="Web-{E328D073-0676-460C-B64D-2D72CDD67B49}" dt="2023-01-24T19:42:01.965" v="232" actId="1076"/>
          <ac:grpSpMkLst>
            <pc:docMk/>
            <pc:sldMk cId="1180071780" sldId="313"/>
            <ac:grpSpMk id="10344" creationId="{00000000-0000-0000-0000-000000000000}"/>
          </ac:grpSpMkLst>
        </pc:grpChg>
        <pc:picChg chg="del">
          <ac:chgData name="ARYAL, SONIYA (UG)" userId="S::u2025486@live.warwick.ac.uk::a58af038-f53c-47ec-9a8f-10a7d05f1047" providerId="AD" clId="Web-{E328D073-0676-460C-B64D-2D72CDD67B49}" dt="2023-01-24T19:42:10.950" v="235"/>
          <ac:picMkLst>
            <pc:docMk/>
            <pc:sldMk cId="1180071780" sldId="313"/>
            <ac:picMk id="9" creationId="{A6C210D7-6F6D-C644-95E4-6569AEC93D93}"/>
          </ac:picMkLst>
        </pc:picChg>
      </pc:sldChg>
      <pc:sldChg chg="delSp">
        <pc:chgData name="ARYAL, SONIYA (UG)" userId="S::u2025486@live.warwick.ac.uk::a58af038-f53c-47ec-9a8f-10a7d05f1047" providerId="AD" clId="Web-{E328D073-0676-460C-B64D-2D72CDD67B49}" dt="2023-01-24T19:43:11.561" v="253"/>
        <pc:sldMkLst>
          <pc:docMk/>
          <pc:sldMk cId="1463245232" sldId="314"/>
        </pc:sldMkLst>
        <pc:spChg chg="del">
          <ac:chgData name="ARYAL, SONIYA (UG)" userId="S::u2025486@live.warwick.ac.uk::a58af038-f53c-47ec-9a8f-10a7d05f1047" providerId="AD" clId="Web-{E328D073-0676-460C-B64D-2D72CDD67B49}" dt="2023-01-24T19:43:10.983" v="252"/>
          <ac:spMkLst>
            <pc:docMk/>
            <pc:sldMk cId="1463245232" sldId="314"/>
            <ac:spMk id="7" creationId="{F1507FF7-2622-2029-63E1-C5942ED053A1}"/>
          </ac:spMkLst>
        </pc:spChg>
        <pc:spChg chg="del">
          <ac:chgData name="ARYAL, SONIYA (UG)" userId="S::u2025486@live.warwick.ac.uk::a58af038-f53c-47ec-9a8f-10a7d05f1047" providerId="AD" clId="Web-{E328D073-0676-460C-B64D-2D72CDD67B49}" dt="2023-01-24T19:43:03.749" v="250"/>
          <ac:spMkLst>
            <pc:docMk/>
            <pc:sldMk cId="1463245232" sldId="314"/>
            <ac:spMk id="8" creationId="{1D9E635C-EF76-991E-D775-F2DD53200D1A}"/>
          </ac:spMkLst>
        </pc:spChg>
        <pc:picChg chg="del">
          <ac:chgData name="ARYAL, SONIYA (UG)" userId="S::u2025486@live.warwick.ac.uk::a58af038-f53c-47ec-9a8f-10a7d05f1047" providerId="AD" clId="Web-{E328D073-0676-460C-B64D-2D72CDD67B49}" dt="2023-01-24T19:43:04.374" v="251"/>
          <ac:picMkLst>
            <pc:docMk/>
            <pc:sldMk cId="1463245232" sldId="314"/>
            <ac:picMk id="3" creationId="{A9DD80B8-CF7F-D57B-0813-CB747EF18377}"/>
          </ac:picMkLst>
        </pc:picChg>
        <pc:picChg chg="del">
          <ac:chgData name="ARYAL, SONIYA (UG)" userId="S::u2025486@live.warwick.ac.uk::a58af038-f53c-47ec-9a8f-10a7d05f1047" providerId="AD" clId="Web-{E328D073-0676-460C-B64D-2D72CDD67B49}" dt="2023-01-24T19:43:11.561" v="253"/>
          <ac:picMkLst>
            <pc:docMk/>
            <pc:sldMk cId="1463245232" sldId="314"/>
            <ac:picMk id="4" creationId="{B1B56ED9-5F23-BCB1-9C15-7932BA999C0B}"/>
          </ac:picMkLst>
        </pc:picChg>
        <pc:picChg chg="del">
          <ac:chgData name="ARYAL, SONIYA (UG)" userId="S::u2025486@live.warwick.ac.uk::a58af038-f53c-47ec-9a8f-10a7d05f1047" providerId="AD" clId="Web-{E328D073-0676-460C-B64D-2D72CDD67B49}" dt="2023-01-24T19:42:58.639" v="248"/>
          <ac:picMkLst>
            <pc:docMk/>
            <pc:sldMk cId="1463245232" sldId="314"/>
            <ac:picMk id="5" creationId="{0B611CF3-D9A8-0300-37E3-F50881454DF5}"/>
          </ac:picMkLst>
        </pc:picChg>
        <pc:picChg chg="del">
          <ac:chgData name="ARYAL, SONIYA (UG)" userId="S::u2025486@live.warwick.ac.uk::a58af038-f53c-47ec-9a8f-10a7d05f1047" providerId="AD" clId="Web-{E328D073-0676-460C-B64D-2D72CDD67B49}" dt="2023-01-24T19:42:59.420" v="249"/>
          <ac:picMkLst>
            <pc:docMk/>
            <pc:sldMk cId="1463245232" sldId="314"/>
            <ac:picMk id="6" creationId="{187B828B-E0FB-D7B5-C27F-41FC467FB658}"/>
          </ac:picMkLst>
        </pc:picChg>
      </pc:sldChg>
      <pc:sldChg chg="delSp modSp delAnim">
        <pc:chgData name="ARYAL, SONIYA (UG)" userId="S::u2025486@live.warwick.ac.uk::a58af038-f53c-47ec-9a8f-10a7d05f1047" providerId="AD" clId="Web-{E328D073-0676-460C-B64D-2D72CDD67B49}" dt="2023-01-24T19:42:40.670" v="242" actId="20577"/>
        <pc:sldMkLst>
          <pc:docMk/>
          <pc:sldMk cId="2905080929" sldId="315"/>
        </pc:sldMkLst>
        <pc:spChg chg="mod">
          <ac:chgData name="ARYAL, SONIYA (UG)" userId="S::u2025486@live.warwick.ac.uk::a58af038-f53c-47ec-9a8f-10a7d05f1047" providerId="AD" clId="Web-{E328D073-0676-460C-B64D-2D72CDD67B49}" dt="2023-01-24T19:42:40.670" v="242" actId="20577"/>
          <ac:spMkLst>
            <pc:docMk/>
            <pc:sldMk cId="2905080929" sldId="315"/>
            <ac:spMk id="2" creationId="{762BEA58-90F9-A86B-48DB-F7D296C714A3}"/>
          </ac:spMkLst>
        </pc:spChg>
        <pc:picChg chg="del">
          <ac:chgData name="ARYAL, SONIYA (UG)" userId="S::u2025486@live.warwick.ac.uk::a58af038-f53c-47ec-9a8f-10a7d05f1047" providerId="AD" clId="Web-{E328D073-0676-460C-B64D-2D72CDD67B49}" dt="2023-01-24T19:42:37.982" v="241"/>
          <ac:picMkLst>
            <pc:docMk/>
            <pc:sldMk cId="2905080929" sldId="315"/>
            <ac:picMk id="4" creationId="{8DBF10CC-FD98-E73F-4BD3-E1225D902067}"/>
          </ac:picMkLst>
        </pc:picChg>
      </pc:sldChg>
      <pc:sldChg chg="modSp">
        <pc:chgData name="ARYAL, SONIYA (UG)" userId="S::u2025486@live.warwick.ac.uk::a58af038-f53c-47ec-9a8f-10a7d05f1047" providerId="AD" clId="Web-{E328D073-0676-460C-B64D-2D72CDD67B49}" dt="2023-01-24T19:39:49.054" v="154" actId="20577"/>
        <pc:sldMkLst>
          <pc:docMk/>
          <pc:sldMk cId="1792708219" sldId="317"/>
        </pc:sldMkLst>
        <pc:spChg chg="mod">
          <ac:chgData name="ARYAL, SONIYA (UG)" userId="S::u2025486@live.warwick.ac.uk::a58af038-f53c-47ec-9a8f-10a7d05f1047" providerId="AD" clId="Web-{E328D073-0676-460C-B64D-2D72CDD67B49}" dt="2023-01-24T19:39:33.148" v="144" actId="20577"/>
          <ac:spMkLst>
            <pc:docMk/>
            <pc:sldMk cId="1792708219" sldId="317"/>
            <ac:spMk id="20" creationId="{EFB006C4-4990-A39B-921B-78E2BE6DE2FA}"/>
          </ac:spMkLst>
        </pc:spChg>
        <pc:spChg chg="mod">
          <ac:chgData name="ARYAL, SONIYA (UG)" userId="S::u2025486@live.warwick.ac.uk::a58af038-f53c-47ec-9a8f-10a7d05f1047" providerId="AD" clId="Web-{E328D073-0676-460C-B64D-2D72CDD67B49}" dt="2023-01-24T19:39:36.007" v="145" actId="20577"/>
          <ac:spMkLst>
            <pc:docMk/>
            <pc:sldMk cId="1792708219" sldId="317"/>
            <ac:spMk id="21" creationId="{50A30FA1-E36A-6A07-1417-E695C0F9FBCD}"/>
          </ac:spMkLst>
        </pc:spChg>
        <pc:spChg chg="mod">
          <ac:chgData name="ARYAL, SONIYA (UG)" userId="S::u2025486@live.warwick.ac.uk::a58af038-f53c-47ec-9a8f-10a7d05f1047" providerId="AD" clId="Web-{E328D073-0676-460C-B64D-2D72CDD67B49}" dt="2023-01-24T19:39:39.820" v="148" actId="20577"/>
          <ac:spMkLst>
            <pc:docMk/>
            <pc:sldMk cId="1792708219" sldId="317"/>
            <ac:spMk id="23" creationId="{17C5D2DB-6803-88A4-CE5D-217F36FFFF1C}"/>
          </ac:spMkLst>
        </pc:spChg>
        <pc:spChg chg="mod">
          <ac:chgData name="ARYAL, SONIYA (UG)" userId="S::u2025486@live.warwick.ac.uk::a58af038-f53c-47ec-9a8f-10a7d05f1047" providerId="AD" clId="Web-{E328D073-0676-460C-B64D-2D72CDD67B49}" dt="2023-01-24T19:39:45.086" v="151" actId="20577"/>
          <ac:spMkLst>
            <pc:docMk/>
            <pc:sldMk cId="1792708219" sldId="317"/>
            <ac:spMk id="25" creationId="{80DDA3A7-3066-33A7-C809-BB3DCE213E22}"/>
          </ac:spMkLst>
        </pc:spChg>
        <pc:spChg chg="mod">
          <ac:chgData name="ARYAL, SONIYA (UG)" userId="S::u2025486@live.warwick.ac.uk::a58af038-f53c-47ec-9a8f-10a7d05f1047" providerId="AD" clId="Web-{E328D073-0676-460C-B64D-2D72CDD67B49}" dt="2023-01-24T19:39:46.664" v="153" actId="20577"/>
          <ac:spMkLst>
            <pc:docMk/>
            <pc:sldMk cId="1792708219" sldId="317"/>
            <ac:spMk id="26" creationId="{86CE1064-0024-F918-F0E3-1B1DD7C0D334}"/>
          </ac:spMkLst>
        </pc:spChg>
        <pc:spChg chg="mod">
          <ac:chgData name="ARYAL, SONIYA (UG)" userId="S::u2025486@live.warwick.ac.uk::a58af038-f53c-47ec-9a8f-10a7d05f1047" providerId="AD" clId="Web-{E328D073-0676-460C-B64D-2D72CDD67B49}" dt="2023-01-24T19:39:49.054" v="154" actId="20577"/>
          <ac:spMkLst>
            <pc:docMk/>
            <pc:sldMk cId="1792708219" sldId="317"/>
            <ac:spMk id="27" creationId="{53165207-CDD9-EC37-2089-18FF7E537E9A}"/>
          </ac:spMkLst>
        </pc:spChg>
        <pc:spChg chg="mod">
          <ac:chgData name="ARYAL, SONIYA (UG)" userId="S::u2025486@live.warwick.ac.uk::a58af038-f53c-47ec-9a8f-10a7d05f1047" providerId="AD" clId="Web-{E328D073-0676-460C-B64D-2D72CDD67B49}" dt="2023-01-24T19:39:42.382" v="150" actId="20577"/>
          <ac:spMkLst>
            <pc:docMk/>
            <pc:sldMk cId="1792708219" sldId="317"/>
            <ac:spMk id="28" creationId="{80F2D966-6E9A-F2CD-255A-8A799AA35B27}"/>
          </ac:spMkLst>
        </pc:spChg>
      </pc:sldChg>
      <pc:sldChg chg="delSp modSp">
        <pc:chgData name="ARYAL, SONIYA (UG)" userId="S::u2025486@live.warwick.ac.uk::a58af038-f53c-47ec-9a8f-10a7d05f1047" providerId="AD" clId="Web-{E328D073-0676-460C-B64D-2D72CDD67B49}" dt="2023-01-24T19:40:53.947" v="194" actId="20577"/>
        <pc:sldMkLst>
          <pc:docMk/>
          <pc:sldMk cId="3299769988" sldId="318"/>
        </pc:sldMkLst>
        <pc:spChg chg="mod">
          <ac:chgData name="ARYAL, SONIYA (UG)" userId="S::u2025486@live.warwick.ac.uk::a58af038-f53c-47ec-9a8f-10a7d05f1047" providerId="AD" clId="Web-{E328D073-0676-460C-B64D-2D72CDD67B49}" dt="2023-01-24T19:40:53.947" v="194" actId="20577"/>
          <ac:spMkLst>
            <pc:docMk/>
            <pc:sldMk cId="3299769988" sldId="318"/>
            <ac:spMk id="4" creationId="{EEDFC309-9090-9F4A-55D2-F2DB70131246}"/>
          </ac:spMkLst>
        </pc:spChg>
        <pc:picChg chg="del">
          <ac:chgData name="ARYAL, SONIYA (UG)" userId="S::u2025486@live.warwick.ac.uk::a58af038-f53c-47ec-9a8f-10a7d05f1047" providerId="AD" clId="Web-{E328D073-0676-460C-B64D-2D72CDD67B49}" dt="2023-01-24T19:40:45.385" v="190"/>
          <ac:picMkLst>
            <pc:docMk/>
            <pc:sldMk cId="3299769988" sldId="318"/>
            <ac:picMk id="6" creationId="{A61044CC-A521-34A6-A734-F8F36A49E0FB}"/>
          </ac:picMkLst>
        </pc:picChg>
      </pc:sldChg>
      <pc:sldChg chg="delSp modSp">
        <pc:chgData name="ARYAL, SONIYA (UG)" userId="S::u2025486@live.warwick.ac.uk::a58af038-f53c-47ec-9a8f-10a7d05f1047" providerId="AD" clId="Web-{E328D073-0676-460C-B64D-2D72CDD67B49}" dt="2023-01-24T19:43:57.813" v="265" actId="20577"/>
        <pc:sldMkLst>
          <pc:docMk/>
          <pc:sldMk cId="2072832016" sldId="319"/>
        </pc:sldMkLst>
        <pc:spChg chg="mod">
          <ac:chgData name="ARYAL, SONIYA (UG)" userId="S::u2025486@live.warwick.ac.uk::a58af038-f53c-47ec-9a8f-10a7d05f1047" providerId="AD" clId="Web-{E328D073-0676-460C-B64D-2D72CDD67B49}" dt="2023-01-24T19:43:55.516" v="264" actId="20577"/>
          <ac:spMkLst>
            <pc:docMk/>
            <pc:sldMk cId="2072832016" sldId="319"/>
            <ac:spMk id="2" creationId="{2ABE5061-E954-FC8A-BB4D-6FC1C2508D6F}"/>
          </ac:spMkLst>
        </pc:spChg>
        <pc:spChg chg="mod">
          <ac:chgData name="ARYAL, SONIYA (UG)" userId="S::u2025486@live.warwick.ac.uk::a58af038-f53c-47ec-9a8f-10a7d05f1047" providerId="AD" clId="Web-{E328D073-0676-460C-B64D-2D72CDD67B49}" dt="2023-01-24T19:43:57.813" v="265" actId="20577"/>
          <ac:spMkLst>
            <pc:docMk/>
            <pc:sldMk cId="2072832016" sldId="319"/>
            <ac:spMk id="3" creationId="{047F2628-EEC5-6E76-E4BC-EE289378B466}"/>
          </ac:spMkLst>
        </pc:spChg>
        <pc:spChg chg="mod">
          <ac:chgData name="ARYAL, SONIYA (UG)" userId="S::u2025486@live.warwick.ac.uk::a58af038-f53c-47ec-9a8f-10a7d05f1047" providerId="AD" clId="Web-{E328D073-0676-460C-B64D-2D72CDD67B49}" dt="2023-01-24T19:43:23.609" v="255" actId="20577"/>
          <ac:spMkLst>
            <pc:docMk/>
            <pc:sldMk cId="2072832016" sldId="319"/>
            <ac:spMk id="4" creationId="{37BF1E9F-7058-7FFF-2A53-B2963BF72B1F}"/>
          </ac:spMkLst>
        </pc:spChg>
        <pc:spChg chg="mod">
          <ac:chgData name="ARYAL, SONIYA (UG)" userId="S::u2025486@live.warwick.ac.uk::a58af038-f53c-47ec-9a8f-10a7d05f1047" providerId="AD" clId="Web-{E328D073-0676-460C-B64D-2D72CDD67B49}" dt="2023-01-24T19:43:50.281" v="262" actId="20577"/>
          <ac:spMkLst>
            <pc:docMk/>
            <pc:sldMk cId="2072832016" sldId="319"/>
            <ac:spMk id="6" creationId="{46F31625-C73F-E59F-C3F8-04CE064B56C7}"/>
          </ac:spMkLst>
        </pc:spChg>
        <pc:spChg chg="mod">
          <ac:chgData name="ARYAL, SONIYA (UG)" userId="S::u2025486@live.warwick.ac.uk::a58af038-f53c-47ec-9a8f-10a7d05f1047" providerId="AD" clId="Web-{E328D073-0676-460C-B64D-2D72CDD67B49}" dt="2023-01-24T19:43:38.156" v="260" actId="20577"/>
          <ac:spMkLst>
            <pc:docMk/>
            <pc:sldMk cId="2072832016" sldId="319"/>
            <ac:spMk id="7" creationId="{5B273C42-2F00-2C1C-4132-2444D44E948A}"/>
          </ac:spMkLst>
        </pc:spChg>
        <pc:spChg chg="mod">
          <ac:chgData name="ARYAL, SONIYA (UG)" userId="S::u2025486@live.warwick.ac.uk::a58af038-f53c-47ec-9a8f-10a7d05f1047" providerId="AD" clId="Web-{E328D073-0676-460C-B64D-2D72CDD67B49}" dt="2023-01-24T19:43:35.500" v="259" actId="20577"/>
          <ac:spMkLst>
            <pc:docMk/>
            <pc:sldMk cId="2072832016" sldId="319"/>
            <ac:spMk id="9" creationId="{F982F5E1-5883-C55C-8F55-30BBB28B382B}"/>
          </ac:spMkLst>
        </pc:spChg>
        <pc:spChg chg="mod">
          <ac:chgData name="ARYAL, SONIYA (UG)" userId="S::u2025486@live.warwick.ac.uk::a58af038-f53c-47ec-9a8f-10a7d05f1047" providerId="AD" clId="Web-{E328D073-0676-460C-B64D-2D72CDD67B49}" dt="2023-01-24T19:43:40.515" v="261" actId="20577"/>
          <ac:spMkLst>
            <pc:docMk/>
            <pc:sldMk cId="2072832016" sldId="319"/>
            <ac:spMk id="13" creationId="{8CF9D7E2-3ACF-DDEB-DDB6-72CC8E9728EF}"/>
          </ac:spMkLst>
        </pc:spChg>
        <pc:spChg chg="mod">
          <ac:chgData name="ARYAL, SONIYA (UG)" userId="S::u2025486@live.warwick.ac.uk::a58af038-f53c-47ec-9a8f-10a7d05f1047" providerId="AD" clId="Web-{E328D073-0676-460C-B64D-2D72CDD67B49}" dt="2023-01-24T19:43:32.671" v="258" actId="20577"/>
          <ac:spMkLst>
            <pc:docMk/>
            <pc:sldMk cId="2072832016" sldId="319"/>
            <ac:spMk id="14" creationId="{F9D51F2C-2384-94BD-452A-3421AF35491D}"/>
          </ac:spMkLst>
        </pc:spChg>
        <pc:picChg chg="del">
          <ac:chgData name="ARYAL, SONIYA (UG)" userId="S::u2025486@live.warwick.ac.uk::a58af038-f53c-47ec-9a8f-10a7d05f1047" providerId="AD" clId="Web-{E328D073-0676-460C-B64D-2D72CDD67B49}" dt="2023-01-24T19:43:30.171" v="256"/>
          <ac:picMkLst>
            <pc:docMk/>
            <pc:sldMk cId="2072832016" sldId="319"/>
            <ac:picMk id="10" creationId="{065B0E04-8986-8EF7-0A82-D96359E194E2}"/>
          </ac:picMkLst>
        </pc:picChg>
        <pc:picChg chg="del">
          <ac:chgData name="ARYAL, SONIYA (UG)" userId="S::u2025486@live.warwick.ac.uk::a58af038-f53c-47ec-9a8f-10a7d05f1047" providerId="AD" clId="Web-{E328D073-0676-460C-B64D-2D72CDD67B49}" dt="2023-01-24T19:43:30.890" v="257"/>
          <ac:picMkLst>
            <pc:docMk/>
            <pc:sldMk cId="2072832016" sldId="319"/>
            <ac:picMk id="11" creationId="{8A52A238-A9E3-7FD2-5F18-85552B2E4346}"/>
          </ac:picMkLst>
        </pc:picChg>
      </pc:sldChg>
      <pc:sldChg chg="delSp modSp">
        <pc:chgData name="ARYAL, SONIYA (UG)" userId="S::u2025486@live.warwick.ac.uk::a58af038-f53c-47ec-9a8f-10a7d05f1047" providerId="AD" clId="Web-{E328D073-0676-460C-B64D-2D72CDD67B49}" dt="2023-01-24T19:41:56.574" v="230" actId="20577"/>
        <pc:sldMkLst>
          <pc:docMk/>
          <pc:sldMk cId="3642300455" sldId="320"/>
        </pc:sldMkLst>
        <pc:spChg chg="mod">
          <ac:chgData name="ARYAL, SONIYA (UG)" userId="S::u2025486@live.warwick.ac.uk::a58af038-f53c-47ec-9a8f-10a7d05f1047" providerId="AD" clId="Web-{E328D073-0676-460C-B64D-2D72CDD67B49}" dt="2023-01-24T19:41:56.574" v="230" actId="20577"/>
          <ac:spMkLst>
            <pc:docMk/>
            <pc:sldMk cId="3642300455" sldId="320"/>
            <ac:spMk id="10" creationId="{DD689CB8-2AE4-818F-1764-1EC4E0E26A44}"/>
          </ac:spMkLst>
        </pc:spChg>
        <pc:spChg chg="mod">
          <ac:chgData name="ARYAL, SONIYA (UG)" userId="S::u2025486@live.warwick.ac.uk::a58af038-f53c-47ec-9a8f-10a7d05f1047" providerId="AD" clId="Web-{E328D073-0676-460C-B64D-2D72CDD67B49}" dt="2023-01-24T19:41:54.262" v="228" actId="20577"/>
          <ac:spMkLst>
            <pc:docMk/>
            <pc:sldMk cId="3642300455" sldId="320"/>
            <ac:spMk id="11" creationId="{7DC4DF00-E28E-2BF6-24D6-188DE928CBAC}"/>
          </ac:spMkLst>
        </pc:spChg>
        <pc:spChg chg="mod">
          <ac:chgData name="ARYAL, SONIYA (UG)" userId="S::u2025486@live.warwick.ac.uk::a58af038-f53c-47ec-9a8f-10a7d05f1047" providerId="AD" clId="Web-{E328D073-0676-460C-B64D-2D72CDD67B49}" dt="2023-01-24T19:41:48.809" v="223" actId="20577"/>
          <ac:spMkLst>
            <pc:docMk/>
            <pc:sldMk cId="3642300455" sldId="320"/>
            <ac:spMk id="10343" creationId="{00000000-0000-0000-0000-000000000000}"/>
          </ac:spMkLst>
        </pc:spChg>
        <pc:picChg chg="del">
          <ac:chgData name="ARYAL, SONIYA (UG)" userId="S::u2025486@live.warwick.ac.uk::a58af038-f53c-47ec-9a8f-10a7d05f1047" providerId="AD" clId="Web-{E328D073-0676-460C-B64D-2D72CDD67B49}" dt="2023-01-24T19:41:50.621" v="224"/>
          <ac:picMkLst>
            <pc:docMk/>
            <pc:sldMk cId="3642300455" sldId="320"/>
            <ac:picMk id="7" creationId="{86B44DC9-8000-C1A3-A5D3-FC44FE1A561C}"/>
          </ac:picMkLst>
        </pc:picChg>
        <pc:picChg chg="del">
          <ac:chgData name="ARYAL, SONIYA (UG)" userId="S::u2025486@live.warwick.ac.uk::a58af038-f53c-47ec-9a8f-10a7d05f1047" providerId="AD" clId="Web-{E328D073-0676-460C-B64D-2D72CDD67B49}" dt="2023-01-24T19:41:51.496" v="225"/>
          <ac:picMkLst>
            <pc:docMk/>
            <pc:sldMk cId="3642300455" sldId="320"/>
            <ac:picMk id="9" creationId="{D990A6E0-1C16-A3D5-8C5F-2659E1C8925E}"/>
          </ac:picMkLst>
        </pc:picChg>
      </pc:sldChg>
      <pc:sldChg chg="modSp new">
        <pc:chgData name="ARYAL, SONIYA (UG)" userId="S::u2025486@live.warwick.ac.uk::a58af038-f53c-47ec-9a8f-10a7d05f1047" providerId="AD" clId="Web-{E328D073-0676-460C-B64D-2D72CDD67B49}" dt="2023-01-24T19:40:39.416" v="189" actId="20577"/>
        <pc:sldMkLst>
          <pc:docMk/>
          <pc:sldMk cId="308495954" sldId="321"/>
        </pc:sldMkLst>
        <pc:spChg chg="mod">
          <ac:chgData name="ARYAL, SONIYA (UG)" userId="S::u2025486@live.warwick.ac.uk::a58af038-f53c-47ec-9a8f-10a7d05f1047" providerId="AD" clId="Web-{E328D073-0676-460C-B64D-2D72CDD67B49}" dt="2023-01-24T19:40:39.416" v="189" actId="20577"/>
          <ac:spMkLst>
            <pc:docMk/>
            <pc:sldMk cId="308495954" sldId="321"/>
            <ac:spMk id="4" creationId="{8AC25C57-DD53-033B-7995-DA696956636C}"/>
          </ac:spMkLst>
        </pc:spChg>
      </pc:sldChg>
    </pc:docChg>
  </pc:docChgLst>
  <pc:docChgLst>
    <pc:chgData name="PENDYALA, PRADYOT (UG)" userId="S::u2109486@live.warwick.ac.uk::cf0e1928-252b-4535-a0e3-f0187cfa2f45" providerId="AD" clId="Web-{9DF00543-B465-457E-8FB4-92162E57CA41}"/>
    <pc:docChg chg="addSld delSld modSld">
      <pc:chgData name="PENDYALA, PRADYOT (UG)" userId="S::u2109486@live.warwick.ac.uk::cf0e1928-252b-4535-a0e3-f0187cfa2f45" providerId="AD" clId="Web-{9DF00543-B465-457E-8FB4-92162E57CA41}" dt="2023-01-27T14:55:04.499" v="361"/>
      <pc:docMkLst>
        <pc:docMk/>
      </pc:docMkLst>
      <pc:sldChg chg="delSp modSp">
        <pc:chgData name="PENDYALA, PRADYOT (UG)" userId="S::u2109486@live.warwick.ac.uk::cf0e1928-252b-4535-a0e3-f0187cfa2f45" providerId="AD" clId="Web-{9DF00543-B465-457E-8FB4-92162E57CA41}" dt="2023-01-27T14:54:31.732" v="349" actId="20577"/>
        <pc:sldMkLst>
          <pc:docMk/>
          <pc:sldMk cId="2072832016" sldId="319"/>
        </pc:sldMkLst>
        <pc:spChg chg="mod">
          <ac:chgData name="PENDYALA, PRADYOT (UG)" userId="S::u2109486@live.warwick.ac.uk::cf0e1928-252b-4535-a0e3-f0187cfa2f45" providerId="AD" clId="Web-{9DF00543-B465-457E-8FB4-92162E57CA41}" dt="2023-01-27T14:49:35.036" v="318" actId="20577"/>
          <ac:spMkLst>
            <pc:docMk/>
            <pc:sldMk cId="2072832016" sldId="319"/>
            <ac:spMk id="2" creationId="{2ABE5061-E954-FC8A-BB4D-6FC1C2508D6F}"/>
          </ac:spMkLst>
        </pc:spChg>
        <pc:spChg chg="del">
          <ac:chgData name="PENDYALA, PRADYOT (UG)" userId="S::u2109486@live.warwick.ac.uk::cf0e1928-252b-4535-a0e3-f0187cfa2f45" providerId="AD" clId="Web-{9DF00543-B465-457E-8FB4-92162E57CA41}" dt="2023-01-27T14:16:44.382" v="123"/>
          <ac:spMkLst>
            <pc:docMk/>
            <pc:sldMk cId="2072832016" sldId="319"/>
            <ac:spMk id="3" creationId="{047F2628-EEC5-6E76-E4BC-EE289378B466}"/>
          </ac:spMkLst>
        </pc:spChg>
        <pc:spChg chg="mod">
          <ac:chgData name="PENDYALA, PRADYOT (UG)" userId="S::u2109486@live.warwick.ac.uk::cf0e1928-252b-4535-a0e3-f0187cfa2f45" providerId="AD" clId="Web-{9DF00543-B465-457E-8FB4-92162E57CA41}" dt="2023-01-27T14:54:31.732" v="349" actId="20577"/>
          <ac:spMkLst>
            <pc:docMk/>
            <pc:sldMk cId="2072832016" sldId="319"/>
            <ac:spMk id="4" creationId="{37BF1E9F-7058-7FFF-2A53-B2963BF72B1F}"/>
          </ac:spMkLst>
        </pc:spChg>
        <pc:spChg chg="del">
          <ac:chgData name="PENDYALA, PRADYOT (UG)" userId="S::u2109486@live.warwick.ac.uk::cf0e1928-252b-4535-a0e3-f0187cfa2f45" providerId="AD" clId="Web-{9DF00543-B465-457E-8FB4-92162E57CA41}" dt="2023-01-27T14:16:32.069" v="121"/>
          <ac:spMkLst>
            <pc:docMk/>
            <pc:sldMk cId="2072832016" sldId="319"/>
            <ac:spMk id="6" creationId="{46F31625-C73F-E59F-C3F8-04CE064B56C7}"/>
          </ac:spMkLst>
        </pc:spChg>
        <pc:spChg chg="del mod">
          <ac:chgData name="PENDYALA, PRADYOT (UG)" userId="S::u2109486@live.warwick.ac.uk::cf0e1928-252b-4535-a0e3-f0187cfa2f45" providerId="AD" clId="Web-{9DF00543-B465-457E-8FB4-92162E57CA41}" dt="2023-01-27T14:16:39.757" v="122"/>
          <ac:spMkLst>
            <pc:docMk/>
            <pc:sldMk cId="2072832016" sldId="319"/>
            <ac:spMk id="7" creationId="{5B273C42-2F00-2C1C-4132-2444D44E948A}"/>
          </ac:spMkLst>
        </pc:spChg>
        <pc:spChg chg="del">
          <ac:chgData name="PENDYALA, PRADYOT (UG)" userId="S::u2109486@live.warwick.ac.uk::cf0e1928-252b-4535-a0e3-f0187cfa2f45" providerId="AD" clId="Web-{9DF00543-B465-457E-8FB4-92162E57CA41}" dt="2023-01-27T14:16:28.616" v="120"/>
          <ac:spMkLst>
            <pc:docMk/>
            <pc:sldMk cId="2072832016" sldId="319"/>
            <ac:spMk id="9" creationId="{F982F5E1-5883-C55C-8F55-30BBB28B382B}"/>
          </ac:spMkLst>
        </pc:spChg>
        <pc:spChg chg="del">
          <ac:chgData name="PENDYALA, PRADYOT (UG)" userId="S::u2109486@live.warwick.ac.uk::cf0e1928-252b-4535-a0e3-f0187cfa2f45" providerId="AD" clId="Web-{9DF00543-B465-457E-8FB4-92162E57CA41}" dt="2023-01-27T14:14:26.612" v="38"/>
          <ac:spMkLst>
            <pc:docMk/>
            <pc:sldMk cId="2072832016" sldId="319"/>
            <ac:spMk id="13" creationId="{8CF9D7E2-3ACF-DDEB-DDB6-72CC8E9728EF}"/>
          </ac:spMkLst>
        </pc:spChg>
        <pc:spChg chg="del ord">
          <ac:chgData name="PENDYALA, PRADYOT (UG)" userId="S::u2109486@live.warwick.ac.uk::cf0e1928-252b-4535-a0e3-f0187cfa2f45" providerId="AD" clId="Web-{9DF00543-B465-457E-8FB4-92162E57CA41}" dt="2023-01-27T14:16:25.537" v="119"/>
          <ac:spMkLst>
            <pc:docMk/>
            <pc:sldMk cId="2072832016" sldId="319"/>
            <ac:spMk id="14" creationId="{F9D51F2C-2384-94BD-452A-3421AF35491D}"/>
          </ac:spMkLst>
        </pc:spChg>
      </pc:sldChg>
      <pc:sldChg chg="modSp new">
        <pc:chgData name="PENDYALA, PRADYOT (UG)" userId="S::u2109486@live.warwick.ac.uk::cf0e1928-252b-4535-a0e3-f0187cfa2f45" providerId="AD" clId="Web-{9DF00543-B465-457E-8FB4-92162E57CA41}" dt="2023-01-27T14:54:47.499" v="359" actId="20577"/>
        <pc:sldMkLst>
          <pc:docMk/>
          <pc:sldMk cId="1756269101" sldId="324"/>
        </pc:sldMkLst>
        <pc:spChg chg="mod">
          <ac:chgData name="PENDYALA, PRADYOT (UG)" userId="S::u2109486@live.warwick.ac.uk::cf0e1928-252b-4535-a0e3-f0187cfa2f45" providerId="AD" clId="Web-{9DF00543-B465-457E-8FB4-92162E57CA41}" dt="2023-01-27T14:54:47.499" v="359" actId="20577"/>
          <ac:spMkLst>
            <pc:docMk/>
            <pc:sldMk cId="1756269101" sldId="324"/>
            <ac:spMk id="4" creationId="{31CF3754-034A-550B-43E7-F165A98826B2}"/>
          </ac:spMkLst>
        </pc:spChg>
      </pc:sldChg>
      <pc:sldChg chg="new del">
        <pc:chgData name="PENDYALA, PRADYOT (UG)" userId="S::u2109486@live.warwick.ac.uk::cf0e1928-252b-4535-a0e3-f0187cfa2f45" providerId="AD" clId="Web-{9DF00543-B465-457E-8FB4-92162E57CA41}" dt="2023-01-27T14:55:04.499" v="361"/>
        <pc:sldMkLst>
          <pc:docMk/>
          <pc:sldMk cId="378757451" sldId="325"/>
        </pc:sldMkLst>
      </pc:sldChg>
    </pc:docChg>
  </pc:docChgLst>
  <pc:docChgLst>
    <pc:chgData name="PENDYALA, PRADYOT (UG)" userId="S::u2109486@live.warwick.ac.uk::cf0e1928-252b-4535-a0e3-f0187cfa2f45" providerId="AD" clId="Web-{E87E80E6-6C9D-4687-A77B-034DE45CFF33}"/>
    <pc:docChg chg="modSld">
      <pc:chgData name="PENDYALA, PRADYOT (UG)" userId="S::u2109486@live.warwick.ac.uk::cf0e1928-252b-4535-a0e3-f0187cfa2f45" providerId="AD" clId="Web-{E87E80E6-6C9D-4687-A77B-034DE45CFF33}" dt="2023-01-31T20:42:39.319" v="28"/>
      <pc:docMkLst>
        <pc:docMk/>
      </pc:docMkLst>
      <pc:sldChg chg="addSp delSp modSp">
        <pc:chgData name="PENDYALA, PRADYOT (UG)" userId="S::u2109486@live.warwick.ac.uk::cf0e1928-252b-4535-a0e3-f0187cfa2f45" providerId="AD" clId="Web-{E87E80E6-6C9D-4687-A77B-034DE45CFF33}" dt="2023-01-31T20:42:39.319" v="28"/>
        <pc:sldMkLst>
          <pc:docMk/>
          <pc:sldMk cId="2072832016" sldId="319"/>
        </pc:sldMkLst>
        <pc:spChg chg="mod">
          <ac:chgData name="PENDYALA, PRADYOT (UG)" userId="S::u2109486@live.warwick.ac.uk::cf0e1928-252b-4535-a0e3-f0187cfa2f45" providerId="AD" clId="Web-{E87E80E6-6C9D-4687-A77B-034DE45CFF33}" dt="2023-01-31T20:39:37.565" v="2" actId="1076"/>
          <ac:spMkLst>
            <pc:docMk/>
            <pc:sldMk cId="2072832016" sldId="319"/>
            <ac:spMk id="2" creationId="{2ABE5061-E954-FC8A-BB4D-6FC1C2508D6F}"/>
          </ac:spMkLst>
        </pc:spChg>
        <pc:picChg chg="add mod">
          <ac:chgData name="PENDYALA, PRADYOT (UG)" userId="S::u2109486@live.warwick.ac.uk::cf0e1928-252b-4535-a0e3-f0187cfa2f45" providerId="AD" clId="Web-{E87E80E6-6C9D-4687-A77B-034DE45CFF33}" dt="2023-01-31T20:39:56.034" v="5" actId="1076"/>
          <ac:picMkLst>
            <pc:docMk/>
            <pc:sldMk cId="2072832016" sldId="319"/>
            <ac:picMk id="3" creationId="{2BE55D43-DD61-7D93-5CB1-B66FAF535BAB}"/>
          </ac:picMkLst>
        </pc:picChg>
        <pc:cxnChg chg="add del mod">
          <ac:chgData name="PENDYALA, PRADYOT (UG)" userId="S::u2109486@live.warwick.ac.uk::cf0e1928-252b-4535-a0e3-f0187cfa2f45" providerId="AD" clId="Web-{E87E80E6-6C9D-4687-A77B-034DE45CFF33}" dt="2023-01-31T20:40:23.347" v="11"/>
          <ac:cxnSpMkLst>
            <pc:docMk/>
            <pc:sldMk cId="2072832016" sldId="319"/>
            <ac:cxnSpMk id="5" creationId="{040C5DB3-A489-ED04-8F64-67777806747A}"/>
          </ac:cxnSpMkLst>
        </pc:cxnChg>
        <pc:cxnChg chg="add del mod">
          <ac:chgData name="PENDYALA, PRADYOT (UG)" userId="S::u2109486@live.warwick.ac.uk::cf0e1928-252b-4535-a0e3-f0187cfa2f45" providerId="AD" clId="Web-{E87E80E6-6C9D-4687-A77B-034DE45CFF33}" dt="2023-01-31T20:41:20.458" v="19"/>
          <ac:cxnSpMkLst>
            <pc:docMk/>
            <pc:sldMk cId="2072832016" sldId="319"/>
            <ac:cxnSpMk id="6" creationId="{65C52695-2D24-B643-BF63-70C782E5C1C5}"/>
          </ac:cxnSpMkLst>
        </pc:cxnChg>
        <pc:cxnChg chg="add del mod">
          <ac:chgData name="PENDYALA, PRADYOT (UG)" userId="S::u2109486@live.warwick.ac.uk::cf0e1928-252b-4535-a0e3-f0187cfa2f45" providerId="AD" clId="Web-{E87E80E6-6C9D-4687-A77B-034DE45CFF33}" dt="2023-01-31T20:41:39.849" v="23"/>
          <ac:cxnSpMkLst>
            <pc:docMk/>
            <pc:sldMk cId="2072832016" sldId="319"/>
            <ac:cxnSpMk id="7" creationId="{5CD6B274-EF28-C285-AA2D-D3A76942B112}"/>
          </ac:cxnSpMkLst>
        </pc:cxnChg>
        <pc:cxnChg chg="add del mod">
          <ac:chgData name="PENDYALA, PRADYOT (UG)" userId="S::u2109486@live.warwick.ac.uk::cf0e1928-252b-4535-a0e3-f0187cfa2f45" providerId="AD" clId="Web-{E87E80E6-6C9D-4687-A77B-034DE45CFF33}" dt="2023-01-31T20:42:39.319" v="28"/>
          <ac:cxnSpMkLst>
            <pc:docMk/>
            <pc:sldMk cId="2072832016" sldId="319"/>
            <ac:cxnSpMk id="8" creationId="{ABA16A1C-4136-9303-A297-286F4EDBB614}"/>
          </ac:cxnSpMkLst>
        </pc:cxnChg>
      </pc:sldChg>
    </pc:docChg>
  </pc:docChgLst>
  <pc:docChgLst>
    <pc:chgData name="ARYAL, SONIYA (UG)" userId="S::u2025486@live.warwick.ac.uk::a58af038-f53c-47ec-9a8f-10a7d05f1047" providerId="AD" clId="Web-{B79A963B-CDBB-444D-983D-7FFE68399DAA}"/>
    <pc:docChg chg="modSld">
      <pc:chgData name="ARYAL, SONIYA (UG)" userId="S::u2025486@live.warwick.ac.uk::a58af038-f53c-47ec-9a8f-10a7d05f1047" providerId="AD" clId="Web-{B79A963B-CDBB-444D-983D-7FFE68399DAA}" dt="2023-02-03T07:50:16.556" v="5"/>
      <pc:docMkLst>
        <pc:docMk/>
      </pc:docMkLst>
      <pc:sldChg chg="modNotes">
        <pc:chgData name="ARYAL, SONIYA (UG)" userId="S::u2025486@live.warwick.ac.uk::a58af038-f53c-47ec-9a8f-10a7d05f1047" providerId="AD" clId="Web-{B79A963B-CDBB-444D-983D-7FFE68399DAA}" dt="2023-02-03T07:50:16.556" v="5"/>
        <pc:sldMkLst>
          <pc:docMk/>
          <pc:sldMk cId="0" sldId="259"/>
        </pc:sldMkLst>
      </pc:sldChg>
      <pc:sldChg chg="modNotes">
        <pc:chgData name="ARYAL, SONIYA (UG)" userId="S::u2025486@live.warwick.ac.uk::a58af038-f53c-47ec-9a8f-10a7d05f1047" providerId="AD" clId="Web-{B79A963B-CDBB-444D-983D-7FFE68399DAA}" dt="2023-02-03T07:50:03.868" v="3"/>
        <pc:sldMkLst>
          <pc:docMk/>
          <pc:sldMk cId="0" sldId="275"/>
        </pc:sldMkLst>
      </pc:sldChg>
    </pc:docChg>
  </pc:docChgLst>
  <pc:docChgLst>
    <pc:chgData name="PENDYALA, PRADYOT (UG)" userId="cf0e1928-252b-4535-a0e3-f0187cfa2f45" providerId="ADAL" clId="{D494A4FE-C6D2-49B6-BFB4-6EDFE1AE9291}"/>
    <pc:docChg chg="modSld">
      <pc:chgData name="PENDYALA, PRADYOT (UG)" userId="cf0e1928-252b-4535-a0e3-f0187cfa2f45" providerId="ADAL" clId="{D494A4FE-C6D2-49B6-BFB4-6EDFE1AE9291}" dt="2023-06-24T00:17:02.067" v="0" actId="1076"/>
      <pc:docMkLst>
        <pc:docMk/>
      </pc:docMkLst>
      <pc:sldChg chg="modSp mod">
        <pc:chgData name="PENDYALA, PRADYOT (UG)" userId="cf0e1928-252b-4535-a0e3-f0187cfa2f45" providerId="ADAL" clId="{D494A4FE-C6D2-49B6-BFB4-6EDFE1AE9291}" dt="2023-06-24T00:17:02.067" v="0" actId="1076"/>
        <pc:sldMkLst>
          <pc:docMk/>
          <pc:sldMk cId="278717179" sldId="334"/>
        </pc:sldMkLst>
        <pc:picChg chg="mod">
          <ac:chgData name="PENDYALA, PRADYOT (UG)" userId="cf0e1928-252b-4535-a0e3-f0187cfa2f45" providerId="ADAL" clId="{D494A4FE-C6D2-49B6-BFB4-6EDFE1AE9291}" dt="2023-06-24T00:17:02.067" v="0" actId="1076"/>
          <ac:picMkLst>
            <pc:docMk/>
            <pc:sldMk cId="278717179" sldId="334"/>
            <ac:picMk id="3" creationId="{261377FD-499D-675D-F0EC-18FF78F1BF2F}"/>
          </ac:picMkLst>
        </pc:picChg>
      </pc:sldChg>
    </pc:docChg>
  </pc:docChgLst>
  <pc:docChgLst>
    <pc:chgData name="Pradyot Pendyala" userId="cf0e1928-252b-4535-a0e3-f0187cfa2f45" providerId="ADAL" clId="{F584F040-0408-4D40-9F22-72ADA04AD3AB}"/>
    <pc:docChg chg="custSel modSld">
      <pc:chgData name="Pradyot Pendyala" userId="cf0e1928-252b-4535-a0e3-f0187cfa2f45" providerId="ADAL" clId="{F584F040-0408-4D40-9F22-72ADA04AD3AB}" dt="2023-02-01T19:54:56.668" v="87" actId="14100"/>
      <pc:docMkLst>
        <pc:docMk/>
      </pc:docMkLst>
      <pc:sldChg chg="addSp modSp mod">
        <pc:chgData name="Pradyot Pendyala" userId="cf0e1928-252b-4535-a0e3-f0187cfa2f45" providerId="ADAL" clId="{F584F040-0408-4D40-9F22-72ADA04AD3AB}" dt="2023-02-01T19:53:49.212" v="86" actId="14100"/>
        <pc:sldMkLst>
          <pc:docMk/>
          <pc:sldMk cId="2072832016" sldId="319"/>
        </pc:sldMkLst>
        <pc:spChg chg="mod">
          <ac:chgData name="Pradyot Pendyala" userId="cf0e1928-252b-4535-a0e3-f0187cfa2f45" providerId="ADAL" clId="{F584F040-0408-4D40-9F22-72ADA04AD3AB}" dt="2023-02-01T19:53:10.773" v="81" actId="14100"/>
          <ac:spMkLst>
            <pc:docMk/>
            <pc:sldMk cId="2072832016" sldId="319"/>
            <ac:spMk id="2" creationId="{2ABE5061-E954-FC8A-BB4D-6FC1C2508D6F}"/>
          </ac:spMkLst>
        </pc:spChg>
        <pc:spChg chg="mod">
          <ac:chgData name="Pradyot Pendyala" userId="cf0e1928-252b-4535-a0e3-f0187cfa2f45" providerId="ADAL" clId="{F584F040-0408-4D40-9F22-72ADA04AD3AB}" dt="2023-02-01T19:49:32.299" v="31" actId="1076"/>
          <ac:spMkLst>
            <pc:docMk/>
            <pc:sldMk cId="2072832016" sldId="319"/>
            <ac:spMk id="4" creationId="{37BF1E9F-7058-7FFF-2A53-B2963BF72B1F}"/>
          </ac:spMkLst>
        </pc:spChg>
        <pc:spChg chg="mod">
          <ac:chgData name="Pradyot Pendyala" userId="cf0e1928-252b-4535-a0e3-f0187cfa2f45" providerId="ADAL" clId="{F584F040-0408-4D40-9F22-72ADA04AD3AB}" dt="2023-02-01T19:50:02.499" v="38" actId="14100"/>
          <ac:spMkLst>
            <pc:docMk/>
            <pc:sldMk cId="2072832016" sldId="319"/>
            <ac:spMk id="5" creationId="{045A98DB-0D14-D389-1462-EDC4385373AD}"/>
          </ac:spMkLst>
        </pc:spChg>
        <pc:cxnChg chg="add mod">
          <ac:chgData name="Pradyot Pendyala" userId="cf0e1928-252b-4535-a0e3-f0187cfa2f45" providerId="ADAL" clId="{F584F040-0408-4D40-9F22-72ADA04AD3AB}" dt="2023-02-01T19:52:06.685" v="52" actId="13822"/>
          <ac:cxnSpMkLst>
            <pc:docMk/>
            <pc:sldMk cId="2072832016" sldId="319"/>
            <ac:cxnSpMk id="7" creationId="{3E174F8C-2B3A-C263-FB22-2E0FB9912BBA}"/>
          </ac:cxnSpMkLst>
        </pc:cxnChg>
        <pc:cxnChg chg="add mod">
          <ac:chgData name="Pradyot Pendyala" userId="cf0e1928-252b-4535-a0e3-f0187cfa2f45" providerId="ADAL" clId="{F584F040-0408-4D40-9F22-72ADA04AD3AB}" dt="2023-02-01T19:53:45.778" v="85" actId="14100"/>
          <ac:cxnSpMkLst>
            <pc:docMk/>
            <pc:sldMk cId="2072832016" sldId="319"/>
            <ac:cxnSpMk id="15" creationId="{AE567CD1-7097-E22A-E8DC-AD284AA86868}"/>
          </ac:cxnSpMkLst>
        </pc:cxnChg>
        <pc:cxnChg chg="add mod">
          <ac:chgData name="Pradyot Pendyala" userId="cf0e1928-252b-4535-a0e3-f0187cfa2f45" providerId="ADAL" clId="{F584F040-0408-4D40-9F22-72ADA04AD3AB}" dt="2023-02-01T19:53:10.773" v="81" actId="14100"/>
          <ac:cxnSpMkLst>
            <pc:docMk/>
            <pc:sldMk cId="2072832016" sldId="319"/>
            <ac:cxnSpMk id="18" creationId="{D8874A0D-1FAE-AB92-A30B-05E67DC67E4A}"/>
          </ac:cxnSpMkLst>
        </pc:cxnChg>
        <pc:cxnChg chg="add mod">
          <ac:chgData name="Pradyot Pendyala" userId="cf0e1928-252b-4535-a0e3-f0187cfa2f45" providerId="ADAL" clId="{F584F040-0408-4D40-9F22-72ADA04AD3AB}" dt="2023-02-01T19:53:49.212" v="86" actId="14100"/>
          <ac:cxnSpMkLst>
            <pc:docMk/>
            <pc:sldMk cId="2072832016" sldId="319"/>
            <ac:cxnSpMk id="21" creationId="{D175A4B5-A1C8-D781-D96E-5A29B8F58140}"/>
          </ac:cxnSpMkLst>
        </pc:cxnChg>
        <pc:cxnChg chg="add mod">
          <ac:chgData name="Pradyot Pendyala" userId="cf0e1928-252b-4535-a0e3-f0187cfa2f45" providerId="ADAL" clId="{F584F040-0408-4D40-9F22-72ADA04AD3AB}" dt="2023-02-01T19:53:32.388" v="84" actId="13822"/>
          <ac:cxnSpMkLst>
            <pc:docMk/>
            <pc:sldMk cId="2072832016" sldId="319"/>
            <ac:cxnSpMk id="28" creationId="{BFA63536-E873-9958-9BBA-97D56C4885A0}"/>
          </ac:cxnSpMkLst>
        </pc:cxnChg>
        <pc:cxnChg chg="mod">
          <ac:chgData name="Pradyot Pendyala" userId="cf0e1928-252b-4535-a0e3-f0187cfa2f45" providerId="ADAL" clId="{F584F040-0408-4D40-9F22-72ADA04AD3AB}" dt="2023-02-01T19:52:27.892" v="56" actId="13822"/>
          <ac:cxnSpMkLst>
            <pc:docMk/>
            <pc:sldMk cId="2072832016" sldId="319"/>
            <ac:cxnSpMk id="91" creationId="{81176842-73C5-EB22-3113-0AEA6AED2FA5}"/>
          </ac:cxnSpMkLst>
        </pc:cxnChg>
        <pc:cxnChg chg="mod">
          <ac:chgData name="Pradyot Pendyala" userId="cf0e1928-252b-4535-a0e3-f0187cfa2f45" providerId="ADAL" clId="{F584F040-0408-4D40-9F22-72ADA04AD3AB}" dt="2023-02-01T19:52:22.947" v="55" actId="13822"/>
          <ac:cxnSpMkLst>
            <pc:docMk/>
            <pc:sldMk cId="2072832016" sldId="319"/>
            <ac:cxnSpMk id="125" creationId="{8A1F8030-3300-2D3C-1223-BA6F3A3A7480}"/>
          </ac:cxnSpMkLst>
        </pc:cxnChg>
        <pc:cxnChg chg="mod">
          <ac:chgData name="Pradyot Pendyala" userId="cf0e1928-252b-4535-a0e3-f0187cfa2f45" providerId="ADAL" clId="{F584F040-0408-4D40-9F22-72ADA04AD3AB}" dt="2023-02-01T19:52:18.958" v="54" actId="13822"/>
          <ac:cxnSpMkLst>
            <pc:docMk/>
            <pc:sldMk cId="2072832016" sldId="319"/>
            <ac:cxnSpMk id="129" creationId="{6FDC5FB4-722D-114B-B6AB-58ACFEBA7293}"/>
          </ac:cxnSpMkLst>
        </pc:cxnChg>
        <pc:cxnChg chg="mod">
          <ac:chgData name="Pradyot Pendyala" userId="cf0e1928-252b-4535-a0e3-f0187cfa2f45" providerId="ADAL" clId="{F584F040-0408-4D40-9F22-72ADA04AD3AB}" dt="2023-02-01T19:52:14.813" v="53" actId="13822"/>
          <ac:cxnSpMkLst>
            <pc:docMk/>
            <pc:sldMk cId="2072832016" sldId="319"/>
            <ac:cxnSpMk id="131" creationId="{2D185A0E-ADB3-F304-52B1-2F9E5FE37825}"/>
          </ac:cxnSpMkLst>
        </pc:cxnChg>
      </pc:sldChg>
      <pc:sldChg chg="delSp modSp mod">
        <pc:chgData name="Pradyot Pendyala" userId="cf0e1928-252b-4535-a0e3-f0187cfa2f45" providerId="ADAL" clId="{F584F040-0408-4D40-9F22-72ADA04AD3AB}" dt="2023-02-01T19:54:56.668" v="87" actId="14100"/>
        <pc:sldMkLst>
          <pc:docMk/>
          <pc:sldMk cId="1507429701" sldId="326"/>
        </pc:sldMkLst>
        <pc:spChg chg="del">
          <ac:chgData name="Pradyot Pendyala" userId="cf0e1928-252b-4535-a0e3-f0187cfa2f45" providerId="ADAL" clId="{F584F040-0408-4D40-9F22-72ADA04AD3AB}" dt="2023-02-01T19:46:47.359" v="10" actId="21"/>
          <ac:spMkLst>
            <pc:docMk/>
            <pc:sldMk cId="1507429701" sldId="326"/>
            <ac:spMk id="2" creationId="{592237A2-89C5-DAAF-0EE1-70FEC6076F7B}"/>
          </ac:spMkLst>
        </pc:spChg>
        <pc:spChg chg="del">
          <ac:chgData name="Pradyot Pendyala" userId="cf0e1928-252b-4535-a0e3-f0187cfa2f45" providerId="ADAL" clId="{F584F040-0408-4D40-9F22-72ADA04AD3AB}" dt="2023-02-01T19:46:44.929" v="9" actId="21"/>
          <ac:spMkLst>
            <pc:docMk/>
            <pc:sldMk cId="1507429701" sldId="326"/>
            <ac:spMk id="3" creationId="{63239394-8C70-FCEE-EA86-796AE6D31D05}"/>
          </ac:spMkLst>
        </pc:spChg>
        <pc:spChg chg="mod">
          <ac:chgData name="Pradyot Pendyala" userId="cf0e1928-252b-4535-a0e3-f0187cfa2f45" providerId="ADAL" clId="{F584F040-0408-4D40-9F22-72ADA04AD3AB}" dt="2023-02-01T19:49:20.370" v="30" actId="1076"/>
          <ac:spMkLst>
            <pc:docMk/>
            <pc:sldMk cId="1507429701" sldId="326"/>
            <ac:spMk id="4" creationId="{01D60595-8618-24FB-6FF9-5979A785C88F}"/>
          </ac:spMkLst>
        </pc:spChg>
        <pc:picChg chg="mod">
          <ac:chgData name="Pradyot Pendyala" userId="cf0e1928-252b-4535-a0e3-f0187cfa2f45" providerId="ADAL" clId="{F584F040-0408-4D40-9F22-72ADA04AD3AB}" dt="2023-02-01T19:47:04.682" v="25" actId="1076"/>
          <ac:picMkLst>
            <pc:docMk/>
            <pc:sldMk cId="1507429701" sldId="326"/>
            <ac:picMk id="5" creationId="{41F872C5-2C58-F982-53D1-BFDCD5216229}"/>
          </ac:picMkLst>
        </pc:picChg>
        <pc:picChg chg="mod">
          <ac:chgData name="Pradyot Pendyala" userId="cf0e1928-252b-4535-a0e3-f0187cfa2f45" providerId="ADAL" clId="{F584F040-0408-4D40-9F22-72ADA04AD3AB}" dt="2023-02-01T19:54:56.668" v="87" actId="14100"/>
          <ac:picMkLst>
            <pc:docMk/>
            <pc:sldMk cId="1507429701" sldId="326"/>
            <ac:picMk id="7" creationId="{65564F5D-44D1-B2AA-2502-01E73D7EC038}"/>
          </ac:picMkLst>
        </pc:picChg>
        <pc:picChg chg="mod modCrop">
          <ac:chgData name="Pradyot Pendyala" userId="cf0e1928-252b-4535-a0e3-f0187cfa2f45" providerId="ADAL" clId="{F584F040-0408-4D40-9F22-72ADA04AD3AB}" dt="2023-02-01T19:47:14.961" v="26" actId="1076"/>
          <ac:picMkLst>
            <pc:docMk/>
            <pc:sldMk cId="1507429701" sldId="326"/>
            <ac:picMk id="8" creationId="{4EA1D2B2-35AD-4985-A501-D20FE1A90E26}"/>
          </ac:picMkLst>
        </pc:picChg>
      </pc:sldChg>
    </pc:docChg>
  </pc:docChgLst>
  <pc:docChgLst>
    <pc:chgData name="CROCKFORD, ETHAN (UG)" userId="S::u2142959@live.warwick.ac.uk::b4cd78f2-ec10-4b59-83d5-3cfb976cfdf1" providerId="AD" clId="Web-{DD22034F-1772-455B-B042-EF7D6296FD36}"/>
    <pc:docChg chg="modSld">
      <pc:chgData name="CROCKFORD, ETHAN (UG)" userId="S::u2142959@live.warwick.ac.uk::b4cd78f2-ec10-4b59-83d5-3cfb976cfdf1" providerId="AD" clId="Web-{DD22034F-1772-455B-B042-EF7D6296FD36}" dt="2023-02-03T13:52:43.748" v="587" actId="20577"/>
      <pc:docMkLst>
        <pc:docMk/>
      </pc:docMkLst>
      <pc:sldChg chg="modNotes">
        <pc:chgData name="CROCKFORD, ETHAN (UG)" userId="S::u2142959@live.warwick.ac.uk::b4cd78f2-ec10-4b59-83d5-3cfb976cfdf1" providerId="AD" clId="Web-{DD22034F-1772-455B-B042-EF7D6296FD36}" dt="2023-02-03T13:48:40.751" v="567"/>
        <pc:sldMkLst>
          <pc:docMk/>
          <pc:sldMk cId="0" sldId="272"/>
        </pc:sldMkLst>
      </pc:sldChg>
      <pc:sldChg chg="modSp">
        <pc:chgData name="CROCKFORD, ETHAN (UG)" userId="S::u2142959@live.warwick.ac.uk::b4cd78f2-ec10-4b59-83d5-3cfb976cfdf1" providerId="AD" clId="Web-{DD22034F-1772-455B-B042-EF7D6296FD36}" dt="2023-02-03T13:52:43.748" v="587" actId="20577"/>
        <pc:sldMkLst>
          <pc:docMk/>
          <pc:sldMk cId="0" sldId="277"/>
        </pc:sldMkLst>
        <pc:spChg chg="mod">
          <ac:chgData name="CROCKFORD, ETHAN (UG)" userId="S::u2142959@live.warwick.ac.uk::b4cd78f2-ec10-4b59-83d5-3cfb976cfdf1" providerId="AD" clId="Web-{DD22034F-1772-455B-B042-EF7D6296FD36}" dt="2023-02-03T13:52:43.748" v="587" actId="20577"/>
          <ac:spMkLst>
            <pc:docMk/>
            <pc:sldMk cId="0" sldId="277"/>
            <ac:spMk id="2" creationId="{F0668C22-7378-234D-C700-22FE275F9D44}"/>
          </ac:spMkLst>
        </pc:spChg>
      </pc:sldChg>
      <pc:sldChg chg="modSp modNotes">
        <pc:chgData name="CROCKFORD, ETHAN (UG)" userId="S::u2142959@live.warwick.ac.uk::b4cd78f2-ec10-4b59-83d5-3cfb976cfdf1" providerId="AD" clId="Web-{DD22034F-1772-455B-B042-EF7D6296FD36}" dt="2023-02-03T13:46:35.338" v="189"/>
        <pc:sldMkLst>
          <pc:docMk/>
          <pc:sldMk cId="2922328246" sldId="327"/>
        </pc:sldMkLst>
        <pc:picChg chg="mod">
          <ac:chgData name="CROCKFORD, ETHAN (UG)" userId="S::u2142959@live.warwick.ac.uk::b4cd78f2-ec10-4b59-83d5-3cfb976cfdf1" providerId="AD" clId="Web-{DD22034F-1772-455B-B042-EF7D6296FD36}" dt="2023-02-03T13:10:12.723" v="1" actId="1076"/>
          <ac:picMkLst>
            <pc:docMk/>
            <pc:sldMk cId="2922328246" sldId="327"/>
            <ac:picMk id="3" creationId="{2FF7975F-5328-DD10-EB8A-8E0446C27D68}"/>
          </ac:picMkLst>
        </pc:picChg>
      </pc:sldChg>
      <pc:sldChg chg="modNotes">
        <pc:chgData name="CROCKFORD, ETHAN (UG)" userId="S::u2142959@live.warwick.ac.uk::b4cd78f2-ec10-4b59-83d5-3cfb976cfdf1" providerId="AD" clId="Web-{DD22034F-1772-455B-B042-EF7D6296FD36}" dt="2023-02-03T13:51:02.836" v="582"/>
        <pc:sldMkLst>
          <pc:docMk/>
          <pc:sldMk cId="2169452903" sldId="328"/>
        </pc:sldMkLst>
      </pc:sldChg>
      <pc:sldChg chg="modSp">
        <pc:chgData name="CROCKFORD, ETHAN (UG)" userId="S::u2142959@live.warwick.ac.uk::b4cd78f2-ec10-4b59-83d5-3cfb976cfdf1" providerId="AD" clId="Web-{DD22034F-1772-455B-B042-EF7D6296FD36}" dt="2023-02-03T13:19:22.408" v="13" actId="14100"/>
        <pc:sldMkLst>
          <pc:docMk/>
          <pc:sldMk cId="1138124496" sldId="333"/>
        </pc:sldMkLst>
        <pc:spChg chg="mod">
          <ac:chgData name="CROCKFORD, ETHAN (UG)" userId="S::u2142959@live.warwick.ac.uk::b4cd78f2-ec10-4b59-83d5-3cfb976cfdf1" providerId="AD" clId="Web-{DD22034F-1772-455B-B042-EF7D6296FD36}" dt="2023-02-03T13:19:05.313" v="7" actId="14100"/>
          <ac:spMkLst>
            <pc:docMk/>
            <pc:sldMk cId="1138124496" sldId="333"/>
            <ac:spMk id="13" creationId="{54EB7FA4-573E-DDAC-FDBF-F6338E174ECB}"/>
          </ac:spMkLst>
        </pc:spChg>
        <pc:spChg chg="mod">
          <ac:chgData name="CROCKFORD, ETHAN (UG)" userId="S::u2142959@live.warwick.ac.uk::b4cd78f2-ec10-4b59-83d5-3cfb976cfdf1" providerId="AD" clId="Web-{DD22034F-1772-455B-B042-EF7D6296FD36}" dt="2023-02-03T13:19:14.298" v="10" actId="14100"/>
          <ac:spMkLst>
            <pc:docMk/>
            <pc:sldMk cId="1138124496" sldId="333"/>
            <ac:spMk id="16" creationId="{888A13DB-7378-D3C7-2CF4-C27ECF4021D0}"/>
          </ac:spMkLst>
        </pc:spChg>
        <pc:spChg chg="mod">
          <ac:chgData name="CROCKFORD, ETHAN (UG)" userId="S::u2142959@live.warwick.ac.uk::b4cd78f2-ec10-4b59-83d5-3cfb976cfdf1" providerId="AD" clId="Web-{DD22034F-1772-455B-B042-EF7D6296FD36}" dt="2023-02-03T13:19:22.408" v="13" actId="14100"/>
          <ac:spMkLst>
            <pc:docMk/>
            <pc:sldMk cId="1138124496" sldId="333"/>
            <ac:spMk id="18" creationId="{5FAD147A-048F-D711-86F1-630837092642}"/>
          </ac:spMkLst>
        </pc:spChg>
      </pc:sldChg>
      <pc:sldChg chg="modSp">
        <pc:chgData name="CROCKFORD, ETHAN (UG)" userId="S::u2142959@live.warwick.ac.uk::b4cd78f2-ec10-4b59-83d5-3cfb976cfdf1" providerId="AD" clId="Web-{DD22034F-1772-455B-B042-EF7D6296FD36}" dt="2023-02-03T13:29:41.972" v="17" actId="1076"/>
        <pc:sldMkLst>
          <pc:docMk/>
          <pc:sldMk cId="1453542651" sldId="335"/>
        </pc:sldMkLst>
        <pc:picChg chg="mod">
          <ac:chgData name="CROCKFORD, ETHAN (UG)" userId="S::u2142959@live.warwick.ac.uk::b4cd78f2-ec10-4b59-83d5-3cfb976cfdf1" providerId="AD" clId="Web-{DD22034F-1772-455B-B042-EF7D6296FD36}" dt="2023-02-03T13:29:41.972" v="17" actId="1076"/>
          <ac:picMkLst>
            <pc:docMk/>
            <pc:sldMk cId="1453542651" sldId="335"/>
            <ac:picMk id="5" creationId="{7AC48743-39CE-ED54-CB0C-973B3D0CB917}"/>
          </ac:picMkLst>
        </pc:picChg>
      </pc:sldChg>
    </pc:docChg>
  </pc:docChgLst>
  <pc:docChgLst>
    <pc:chgData name="ARYAL, SONIYA (UG)" userId="S::u2025486@live.warwick.ac.uk::a58af038-f53c-47ec-9a8f-10a7d05f1047" providerId="AD" clId="Web-{2144B9C8-25E0-4F27-8EB2-0B335D1182CD}"/>
    <pc:docChg chg="modSld">
      <pc:chgData name="ARYAL, SONIYA (UG)" userId="S::u2025486@live.warwick.ac.uk::a58af038-f53c-47ec-9a8f-10a7d05f1047" providerId="AD" clId="Web-{2144B9C8-25E0-4F27-8EB2-0B335D1182CD}" dt="2023-01-24T19:54:28.662" v="17" actId="20577"/>
      <pc:docMkLst>
        <pc:docMk/>
      </pc:docMkLst>
      <pc:sldChg chg="modSp">
        <pc:chgData name="ARYAL, SONIYA (UG)" userId="S::u2025486@live.warwick.ac.uk::a58af038-f53c-47ec-9a8f-10a7d05f1047" providerId="AD" clId="Web-{2144B9C8-25E0-4F27-8EB2-0B335D1182CD}" dt="2023-01-24T19:54:22.646" v="11" actId="20577"/>
        <pc:sldMkLst>
          <pc:docMk/>
          <pc:sldMk cId="1180071780" sldId="313"/>
        </pc:sldMkLst>
        <pc:spChg chg="mod">
          <ac:chgData name="ARYAL, SONIYA (UG)" userId="S::u2025486@live.warwick.ac.uk::a58af038-f53c-47ec-9a8f-10a7d05f1047" providerId="AD" clId="Web-{2144B9C8-25E0-4F27-8EB2-0B335D1182CD}" dt="2023-01-24T19:54:22.646" v="11" actId="20577"/>
          <ac:spMkLst>
            <pc:docMk/>
            <pc:sldMk cId="1180071780" sldId="313"/>
            <ac:spMk id="10343" creationId="{00000000-0000-0000-0000-000000000000}"/>
          </ac:spMkLst>
        </pc:spChg>
      </pc:sldChg>
      <pc:sldChg chg="modSp">
        <pc:chgData name="ARYAL, SONIYA (UG)" userId="S::u2025486@live.warwick.ac.uk::a58af038-f53c-47ec-9a8f-10a7d05f1047" providerId="AD" clId="Web-{2144B9C8-25E0-4F27-8EB2-0B335D1182CD}" dt="2023-01-24T19:54:28.662" v="17" actId="20577"/>
        <pc:sldMkLst>
          <pc:docMk/>
          <pc:sldMk cId="1463245232" sldId="314"/>
        </pc:sldMkLst>
        <pc:spChg chg="mod">
          <ac:chgData name="ARYAL, SONIYA (UG)" userId="S::u2025486@live.warwick.ac.uk::a58af038-f53c-47ec-9a8f-10a7d05f1047" providerId="AD" clId="Web-{2144B9C8-25E0-4F27-8EB2-0B335D1182CD}" dt="2023-01-24T19:54:28.662" v="17" actId="20577"/>
          <ac:spMkLst>
            <pc:docMk/>
            <pc:sldMk cId="1463245232" sldId="314"/>
            <ac:spMk id="2" creationId="{F6E14383-3483-E9CC-AA9C-D744871DE8BD}"/>
          </ac:spMkLst>
        </pc:spChg>
      </pc:sldChg>
      <pc:sldChg chg="modSp">
        <pc:chgData name="ARYAL, SONIYA (UG)" userId="S::u2025486@live.warwick.ac.uk::a58af038-f53c-47ec-9a8f-10a7d05f1047" providerId="AD" clId="Web-{2144B9C8-25E0-4F27-8EB2-0B335D1182CD}" dt="2023-01-24T19:54:11.443" v="6" actId="20577"/>
        <pc:sldMkLst>
          <pc:docMk/>
          <pc:sldMk cId="2072832016" sldId="319"/>
        </pc:sldMkLst>
        <pc:spChg chg="mod">
          <ac:chgData name="ARYAL, SONIYA (UG)" userId="S::u2025486@live.warwick.ac.uk::a58af038-f53c-47ec-9a8f-10a7d05f1047" providerId="AD" clId="Web-{2144B9C8-25E0-4F27-8EB2-0B335D1182CD}" dt="2023-01-24T19:54:11.443" v="6" actId="20577"/>
          <ac:spMkLst>
            <pc:docMk/>
            <pc:sldMk cId="2072832016" sldId="319"/>
            <ac:spMk id="4" creationId="{37BF1E9F-7058-7FFF-2A53-B2963BF72B1F}"/>
          </ac:spMkLst>
        </pc:spChg>
      </pc:sldChg>
    </pc:docChg>
  </pc:docChgLst>
  <pc:docChgLst>
    <pc:chgData name="PENDYALA, PRADYOT (UG)" userId="S::u2109486@live.warwick.ac.uk::cf0e1928-252b-4535-a0e3-f0187cfa2f45" providerId="AD" clId="Web-{7C8ECE81-86D7-4983-A5EB-F42632F89187}"/>
    <pc:docChg chg="modSld">
      <pc:chgData name="PENDYALA, PRADYOT (UG)" userId="S::u2109486@live.warwick.ac.uk::cf0e1928-252b-4535-a0e3-f0187cfa2f45" providerId="AD" clId="Web-{7C8ECE81-86D7-4983-A5EB-F42632F89187}" dt="2023-02-02T01:27:28.325" v="9"/>
      <pc:docMkLst>
        <pc:docMk/>
      </pc:docMkLst>
      <pc:sldChg chg="addSp delSp modSp">
        <pc:chgData name="PENDYALA, PRADYOT (UG)" userId="S::u2109486@live.warwick.ac.uk::cf0e1928-252b-4535-a0e3-f0187cfa2f45" providerId="AD" clId="Web-{7C8ECE81-86D7-4983-A5EB-F42632F89187}" dt="2023-02-02T01:27:28.325" v="9"/>
        <pc:sldMkLst>
          <pc:docMk/>
          <pc:sldMk cId="1507429701" sldId="326"/>
        </pc:sldMkLst>
        <pc:picChg chg="add mod modCrop">
          <ac:chgData name="PENDYALA, PRADYOT (UG)" userId="S::u2109486@live.warwick.ac.uk::cf0e1928-252b-4535-a0e3-f0187cfa2f45" providerId="AD" clId="Web-{7C8ECE81-86D7-4983-A5EB-F42632F89187}" dt="2023-02-02T01:26:37.121" v="7" actId="14100"/>
          <ac:picMkLst>
            <pc:docMk/>
            <pc:sldMk cId="1507429701" sldId="326"/>
            <ac:picMk id="3" creationId="{261377FD-499D-675D-F0EC-18FF78F1BF2F}"/>
          </ac:picMkLst>
        </pc:picChg>
        <pc:picChg chg="del mod">
          <ac:chgData name="PENDYALA, PRADYOT (UG)" userId="S::u2109486@live.warwick.ac.uk::cf0e1928-252b-4535-a0e3-f0187cfa2f45" providerId="AD" clId="Web-{7C8ECE81-86D7-4983-A5EB-F42632F89187}" dt="2023-02-02T01:27:28.325" v="9"/>
          <ac:picMkLst>
            <pc:docMk/>
            <pc:sldMk cId="1507429701" sldId="326"/>
            <ac:picMk id="7" creationId="{65564F5D-44D1-B2AA-2502-01E73D7EC038}"/>
          </ac:picMkLst>
        </pc:picChg>
      </pc:sldChg>
    </pc:docChg>
  </pc:docChgLst>
  <pc:docChgLst>
    <pc:chgData name="PENDYALA, PRADYOT (UG)" userId="S::u2109486@live.warwick.ac.uk::cf0e1928-252b-4535-a0e3-f0187cfa2f45" providerId="AD" clId="Web-{9ED01927-E880-4DB2-B734-5B435C11D72E}"/>
    <pc:docChg chg="modSld">
      <pc:chgData name="PENDYALA, PRADYOT (UG)" userId="S::u2109486@live.warwick.ac.uk::cf0e1928-252b-4535-a0e3-f0187cfa2f45" providerId="AD" clId="Web-{9ED01927-E880-4DB2-B734-5B435C11D72E}" dt="2023-02-01T18:00:13.577" v="13" actId="1076"/>
      <pc:docMkLst>
        <pc:docMk/>
      </pc:docMkLst>
      <pc:sldChg chg="modSp">
        <pc:chgData name="PENDYALA, PRADYOT (UG)" userId="S::u2109486@live.warwick.ac.uk::cf0e1928-252b-4535-a0e3-f0187cfa2f45" providerId="AD" clId="Web-{9ED01927-E880-4DB2-B734-5B435C11D72E}" dt="2023-02-01T17:36:59.769" v="8" actId="20577"/>
        <pc:sldMkLst>
          <pc:docMk/>
          <pc:sldMk cId="2072832016" sldId="319"/>
        </pc:sldMkLst>
        <pc:spChg chg="mod">
          <ac:chgData name="PENDYALA, PRADYOT (UG)" userId="S::u2109486@live.warwick.ac.uk::cf0e1928-252b-4535-a0e3-f0187cfa2f45" providerId="AD" clId="Web-{9ED01927-E880-4DB2-B734-5B435C11D72E}" dt="2023-02-01T17:36:59.769" v="8" actId="20577"/>
          <ac:spMkLst>
            <pc:docMk/>
            <pc:sldMk cId="2072832016" sldId="319"/>
            <ac:spMk id="5" creationId="{045A98DB-0D14-D389-1462-EDC4385373AD}"/>
          </ac:spMkLst>
        </pc:spChg>
      </pc:sldChg>
      <pc:sldChg chg="addSp delSp modSp">
        <pc:chgData name="PENDYALA, PRADYOT (UG)" userId="S::u2109486@live.warwick.ac.uk::cf0e1928-252b-4535-a0e3-f0187cfa2f45" providerId="AD" clId="Web-{9ED01927-E880-4DB2-B734-5B435C11D72E}" dt="2023-02-01T18:00:13.577" v="13" actId="1076"/>
        <pc:sldMkLst>
          <pc:docMk/>
          <pc:sldMk cId="1507429701" sldId="326"/>
        </pc:sldMkLst>
        <pc:picChg chg="del">
          <ac:chgData name="PENDYALA, PRADYOT (UG)" userId="S::u2109486@live.warwick.ac.uk::cf0e1928-252b-4535-a0e3-f0187cfa2f45" providerId="AD" clId="Web-{9ED01927-E880-4DB2-B734-5B435C11D72E}" dt="2023-02-01T17:59:56.263" v="9"/>
          <ac:picMkLst>
            <pc:docMk/>
            <pc:sldMk cId="1507429701" sldId="326"/>
            <ac:picMk id="6" creationId="{088A4BD3-51A1-B1D8-1328-FB3EF05EF273}"/>
          </ac:picMkLst>
        </pc:picChg>
        <pc:picChg chg="add mod">
          <ac:chgData name="PENDYALA, PRADYOT (UG)" userId="S::u2109486@live.warwick.ac.uk::cf0e1928-252b-4535-a0e3-f0187cfa2f45" providerId="AD" clId="Web-{9ED01927-E880-4DB2-B734-5B435C11D72E}" dt="2023-02-01T18:00:13.577" v="13" actId="1076"/>
          <ac:picMkLst>
            <pc:docMk/>
            <pc:sldMk cId="1507429701" sldId="326"/>
            <ac:picMk id="8" creationId="{4EA1D2B2-35AD-4985-A501-D20FE1A90E26}"/>
          </ac:picMkLst>
        </pc:picChg>
      </pc:sldChg>
    </pc:docChg>
  </pc:docChgLst>
  <pc:docChgLst>
    <pc:chgData name="ARYAL, SONIYA (UG)" userId="S::u2025486@live.warwick.ac.uk::a58af038-f53c-47ec-9a8f-10a7d05f1047" providerId="AD" clId="Web-{C6D5AABB-4E98-4326-909E-ABC1AFCC55EE}"/>
    <pc:docChg chg="addSld modSld sldOrd">
      <pc:chgData name="ARYAL, SONIYA (UG)" userId="S::u2025486@live.warwick.ac.uk::a58af038-f53c-47ec-9a8f-10a7d05f1047" providerId="AD" clId="Web-{C6D5AABB-4E98-4326-909E-ABC1AFCC55EE}" dt="2023-01-27T14:50:43.634" v="274"/>
      <pc:docMkLst>
        <pc:docMk/>
      </pc:docMkLst>
      <pc:sldChg chg="modSp">
        <pc:chgData name="ARYAL, SONIYA (UG)" userId="S::u2025486@live.warwick.ac.uk::a58af038-f53c-47ec-9a8f-10a7d05f1047" providerId="AD" clId="Web-{C6D5AABB-4E98-4326-909E-ABC1AFCC55EE}" dt="2023-01-27T14:32:49.321" v="29" actId="14100"/>
        <pc:sldMkLst>
          <pc:docMk/>
          <pc:sldMk cId="0" sldId="258"/>
        </pc:sldMkLst>
        <pc:spChg chg="mod">
          <ac:chgData name="ARYAL, SONIYA (UG)" userId="S::u2025486@live.warwick.ac.uk::a58af038-f53c-47ec-9a8f-10a7d05f1047" providerId="AD" clId="Web-{C6D5AABB-4E98-4326-909E-ABC1AFCC55EE}" dt="2023-01-27T14:32:49.321" v="29" actId="14100"/>
          <ac:spMkLst>
            <pc:docMk/>
            <pc:sldMk cId="0" sldId="258"/>
            <ac:spMk id="9143" creationId="{00000000-0000-0000-0000-000000000000}"/>
          </ac:spMkLst>
        </pc:spChg>
        <pc:spChg chg="mod">
          <ac:chgData name="ARYAL, SONIYA (UG)" userId="S::u2025486@live.warwick.ac.uk::a58af038-f53c-47ec-9a8f-10a7d05f1047" providerId="AD" clId="Web-{C6D5AABB-4E98-4326-909E-ABC1AFCC55EE}" dt="2023-01-27T14:32:45.930" v="28" actId="1076"/>
          <ac:spMkLst>
            <pc:docMk/>
            <pc:sldMk cId="0" sldId="258"/>
            <ac:spMk id="9145" creationId="{00000000-0000-0000-0000-000000000000}"/>
          </ac:spMkLst>
        </pc:spChg>
      </pc:sldChg>
      <pc:sldChg chg="modSp">
        <pc:chgData name="ARYAL, SONIYA (UG)" userId="S::u2025486@live.warwick.ac.uk::a58af038-f53c-47ec-9a8f-10a7d05f1047" providerId="AD" clId="Web-{C6D5AABB-4E98-4326-909E-ABC1AFCC55EE}" dt="2023-01-27T14:36:17.014" v="84" actId="20577"/>
        <pc:sldMkLst>
          <pc:docMk/>
          <pc:sldMk cId="0" sldId="273"/>
        </pc:sldMkLst>
        <pc:spChg chg="mod">
          <ac:chgData name="ARYAL, SONIYA (UG)" userId="S::u2025486@live.warwick.ac.uk::a58af038-f53c-47ec-9a8f-10a7d05f1047" providerId="AD" clId="Web-{C6D5AABB-4E98-4326-909E-ABC1AFCC55EE}" dt="2023-01-27T14:36:17.014" v="84" actId="20577"/>
          <ac:spMkLst>
            <pc:docMk/>
            <pc:sldMk cId="0" sldId="273"/>
            <ac:spMk id="12909" creationId="{00000000-0000-0000-0000-000000000000}"/>
          </ac:spMkLst>
        </pc:spChg>
      </pc:sldChg>
      <pc:sldChg chg="ord">
        <pc:chgData name="ARYAL, SONIYA (UG)" userId="S::u2025486@live.warwick.ac.uk::a58af038-f53c-47ec-9a8f-10a7d05f1047" providerId="AD" clId="Web-{C6D5AABB-4E98-4326-909E-ABC1AFCC55EE}" dt="2023-01-27T14:39:04.098" v="97"/>
        <pc:sldMkLst>
          <pc:docMk/>
          <pc:sldMk cId="308495954" sldId="321"/>
        </pc:sldMkLst>
      </pc:sldChg>
      <pc:sldChg chg="addSp delSp modSp new">
        <pc:chgData name="ARYAL, SONIYA (UG)" userId="S::u2025486@live.warwick.ac.uk::a58af038-f53c-47ec-9a8f-10a7d05f1047" providerId="AD" clId="Web-{C6D5AABB-4E98-4326-909E-ABC1AFCC55EE}" dt="2023-01-27T14:35:25.872" v="77" actId="20577"/>
        <pc:sldMkLst>
          <pc:docMk/>
          <pc:sldMk cId="2034835514" sldId="322"/>
        </pc:sldMkLst>
        <pc:spChg chg="del">
          <ac:chgData name="ARYAL, SONIYA (UG)" userId="S::u2025486@live.warwick.ac.uk::a58af038-f53c-47ec-9a8f-10a7d05f1047" providerId="AD" clId="Web-{C6D5AABB-4E98-4326-909E-ABC1AFCC55EE}" dt="2023-01-27T14:31:53.350" v="20"/>
          <ac:spMkLst>
            <pc:docMk/>
            <pc:sldMk cId="2034835514" sldId="322"/>
            <ac:spMk id="2" creationId="{27B65348-06D1-2BFD-25FB-7CD579C6CC53}"/>
          </ac:spMkLst>
        </pc:spChg>
        <pc:spChg chg="del">
          <ac:chgData name="ARYAL, SONIYA (UG)" userId="S::u2025486@live.warwick.ac.uk::a58af038-f53c-47ec-9a8f-10a7d05f1047" providerId="AD" clId="Web-{C6D5AABB-4E98-4326-909E-ABC1AFCC55EE}" dt="2023-01-27T14:31:42.663" v="18"/>
          <ac:spMkLst>
            <pc:docMk/>
            <pc:sldMk cId="2034835514" sldId="322"/>
            <ac:spMk id="3" creationId="{F6850C0A-09D9-F460-8BFF-6710397FC9C2}"/>
          </ac:spMkLst>
        </pc:spChg>
        <pc:spChg chg="del">
          <ac:chgData name="ARYAL, SONIYA (UG)" userId="S::u2025486@live.warwick.ac.uk::a58af038-f53c-47ec-9a8f-10a7d05f1047" providerId="AD" clId="Web-{C6D5AABB-4E98-4326-909E-ABC1AFCC55EE}" dt="2023-01-27T14:31:46.506" v="19"/>
          <ac:spMkLst>
            <pc:docMk/>
            <pc:sldMk cId="2034835514" sldId="322"/>
            <ac:spMk id="4" creationId="{D52CBA67-A326-C2E1-9603-16B0B41FC039}"/>
          </ac:spMkLst>
        </pc:spChg>
        <pc:spChg chg="del">
          <ac:chgData name="ARYAL, SONIYA (UG)" userId="S::u2025486@live.warwick.ac.uk::a58af038-f53c-47ec-9a8f-10a7d05f1047" providerId="AD" clId="Web-{C6D5AABB-4E98-4326-909E-ABC1AFCC55EE}" dt="2023-01-27T14:32:04.194" v="23"/>
          <ac:spMkLst>
            <pc:docMk/>
            <pc:sldMk cId="2034835514" sldId="322"/>
            <ac:spMk id="5" creationId="{67836C2D-4284-F3CC-71B6-3E5CF09F84CB}"/>
          </ac:spMkLst>
        </pc:spChg>
        <pc:spChg chg="del">
          <ac:chgData name="ARYAL, SONIYA (UG)" userId="S::u2025486@live.warwick.ac.uk::a58af038-f53c-47ec-9a8f-10a7d05f1047" providerId="AD" clId="Web-{C6D5AABB-4E98-4326-909E-ABC1AFCC55EE}" dt="2023-01-27T14:31:55.460" v="21"/>
          <ac:spMkLst>
            <pc:docMk/>
            <pc:sldMk cId="2034835514" sldId="322"/>
            <ac:spMk id="6" creationId="{104CDD99-A204-3389-59DF-CA9DFE597EAF}"/>
          </ac:spMkLst>
        </pc:spChg>
        <pc:spChg chg="del">
          <ac:chgData name="ARYAL, SONIYA (UG)" userId="S::u2025486@live.warwick.ac.uk::a58af038-f53c-47ec-9a8f-10a7d05f1047" providerId="AD" clId="Web-{C6D5AABB-4E98-4326-909E-ABC1AFCC55EE}" dt="2023-01-27T14:31:59.476" v="22"/>
          <ac:spMkLst>
            <pc:docMk/>
            <pc:sldMk cId="2034835514" sldId="322"/>
            <ac:spMk id="7" creationId="{F7869526-F408-949B-EFD6-C8F39A6A7AF1}"/>
          </ac:spMkLst>
        </pc:spChg>
        <pc:spChg chg="del">
          <ac:chgData name="ARYAL, SONIYA (UG)" userId="S::u2025486@live.warwick.ac.uk::a58af038-f53c-47ec-9a8f-10a7d05f1047" providerId="AD" clId="Web-{C6D5AABB-4E98-4326-909E-ABC1AFCC55EE}" dt="2023-01-27T14:32:06.023" v="24"/>
          <ac:spMkLst>
            <pc:docMk/>
            <pc:sldMk cId="2034835514" sldId="322"/>
            <ac:spMk id="8" creationId="{1479F26A-2752-A6F8-64DA-8FDAEBCF7F42}"/>
          </ac:spMkLst>
        </pc:spChg>
        <pc:spChg chg="del">
          <ac:chgData name="ARYAL, SONIYA (UG)" userId="S::u2025486@live.warwick.ac.uk::a58af038-f53c-47ec-9a8f-10a7d05f1047" providerId="AD" clId="Web-{C6D5AABB-4E98-4326-909E-ABC1AFCC55EE}" dt="2023-01-27T14:32:10.038" v="25"/>
          <ac:spMkLst>
            <pc:docMk/>
            <pc:sldMk cId="2034835514" sldId="322"/>
            <ac:spMk id="9" creationId="{FE98BD71-8D0D-E45B-9832-C8D5F2DAE93E}"/>
          </ac:spMkLst>
        </pc:spChg>
        <pc:spChg chg="del">
          <ac:chgData name="ARYAL, SONIYA (UG)" userId="S::u2025486@live.warwick.ac.uk::a58af038-f53c-47ec-9a8f-10a7d05f1047" providerId="AD" clId="Web-{C6D5AABB-4E98-4326-909E-ABC1AFCC55EE}" dt="2023-01-27T14:32:14.038" v="26"/>
          <ac:spMkLst>
            <pc:docMk/>
            <pc:sldMk cId="2034835514" sldId="322"/>
            <ac:spMk id="10" creationId="{A284570A-DC4E-FC36-33C4-7CA687A4E2F6}"/>
          </ac:spMkLst>
        </pc:spChg>
        <pc:spChg chg="del mod">
          <ac:chgData name="ARYAL, SONIYA (UG)" userId="S::u2025486@live.warwick.ac.uk::a58af038-f53c-47ec-9a8f-10a7d05f1047" providerId="AD" clId="Web-{C6D5AABB-4E98-4326-909E-ABC1AFCC55EE}" dt="2023-01-27T14:31:02.614" v="9"/>
          <ac:spMkLst>
            <pc:docMk/>
            <pc:sldMk cId="2034835514" sldId="322"/>
            <ac:spMk id="11" creationId="{9E589625-96E7-A71B-2C8D-CD97EBCF0517}"/>
          </ac:spMkLst>
        </pc:spChg>
        <pc:spChg chg="del">
          <ac:chgData name="ARYAL, SONIYA (UG)" userId="S::u2025486@live.warwick.ac.uk::a58af038-f53c-47ec-9a8f-10a7d05f1047" providerId="AD" clId="Web-{C6D5AABB-4E98-4326-909E-ABC1AFCC55EE}" dt="2023-01-27T14:31:06.318" v="10"/>
          <ac:spMkLst>
            <pc:docMk/>
            <pc:sldMk cId="2034835514" sldId="322"/>
            <ac:spMk id="12" creationId="{6719B3F0-4EEE-798B-B1E7-C62A570FFED1}"/>
          </ac:spMkLst>
        </pc:spChg>
        <pc:spChg chg="del">
          <ac:chgData name="ARYAL, SONIYA (UG)" userId="S::u2025486@live.warwick.ac.uk::a58af038-f53c-47ec-9a8f-10a7d05f1047" providerId="AD" clId="Web-{C6D5AABB-4E98-4326-909E-ABC1AFCC55EE}" dt="2023-01-27T14:31:08.490" v="11"/>
          <ac:spMkLst>
            <pc:docMk/>
            <pc:sldMk cId="2034835514" sldId="322"/>
            <ac:spMk id="13" creationId="{0244C290-654A-666E-F69D-E096074146C9}"/>
          </ac:spMkLst>
        </pc:spChg>
        <pc:spChg chg="del">
          <ac:chgData name="ARYAL, SONIYA (UG)" userId="S::u2025486@live.warwick.ac.uk::a58af038-f53c-47ec-9a8f-10a7d05f1047" providerId="AD" clId="Web-{C6D5AABB-4E98-4326-909E-ABC1AFCC55EE}" dt="2023-01-27T14:31:14.021" v="12"/>
          <ac:spMkLst>
            <pc:docMk/>
            <pc:sldMk cId="2034835514" sldId="322"/>
            <ac:spMk id="14" creationId="{95525F74-D512-4F5D-CF7B-73F8C6DFFB5E}"/>
          </ac:spMkLst>
        </pc:spChg>
        <pc:spChg chg="del">
          <ac:chgData name="ARYAL, SONIYA (UG)" userId="S::u2025486@live.warwick.ac.uk::a58af038-f53c-47ec-9a8f-10a7d05f1047" providerId="AD" clId="Web-{C6D5AABB-4E98-4326-909E-ABC1AFCC55EE}" dt="2023-01-27T14:31:15.677" v="13"/>
          <ac:spMkLst>
            <pc:docMk/>
            <pc:sldMk cId="2034835514" sldId="322"/>
            <ac:spMk id="15" creationId="{B6A74E6C-E0C9-E3DD-3EE0-32CC2BB86EC7}"/>
          </ac:spMkLst>
        </pc:spChg>
        <pc:spChg chg="del">
          <ac:chgData name="ARYAL, SONIYA (UG)" userId="S::u2025486@live.warwick.ac.uk::a58af038-f53c-47ec-9a8f-10a7d05f1047" providerId="AD" clId="Web-{C6D5AABB-4E98-4326-909E-ABC1AFCC55EE}" dt="2023-01-27T14:31:22.959" v="14"/>
          <ac:spMkLst>
            <pc:docMk/>
            <pc:sldMk cId="2034835514" sldId="322"/>
            <ac:spMk id="16" creationId="{132FC7AA-693C-5BBC-C3A5-2AD90F7FFFFE}"/>
          </ac:spMkLst>
        </pc:spChg>
        <pc:spChg chg="del">
          <ac:chgData name="ARYAL, SONIYA (UG)" userId="S::u2025486@live.warwick.ac.uk::a58af038-f53c-47ec-9a8f-10a7d05f1047" providerId="AD" clId="Web-{C6D5AABB-4E98-4326-909E-ABC1AFCC55EE}" dt="2023-01-27T14:31:33.912" v="16"/>
          <ac:spMkLst>
            <pc:docMk/>
            <pc:sldMk cId="2034835514" sldId="322"/>
            <ac:spMk id="17" creationId="{596056C8-0FC7-F3B0-D71C-5A3C712BD2F2}"/>
          </ac:spMkLst>
        </pc:spChg>
        <pc:spChg chg="del">
          <ac:chgData name="ARYAL, SONIYA (UG)" userId="S::u2025486@live.warwick.ac.uk::a58af038-f53c-47ec-9a8f-10a7d05f1047" providerId="AD" clId="Web-{C6D5AABB-4E98-4326-909E-ABC1AFCC55EE}" dt="2023-01-27T14:31:27.475" v="15"/>
          <ac:spMkLst>
            <pc:docMk/>
            <pc:sldMk cId="2034835514" sldId="322"/>
            <ac:spMk id="18" creationId="{6840AED8-BC86-252A-75F2-2B9B7939064B}"/>
          </ac:spMkLst>
        </pc:spChg>
        <pc:spChg chg="del">
          <ac:chgData name="ARYAL, SONIYA (UG)" userId="S::u2025486@live.warwick.ac.uk::a58af038-f53c-47ec-9a8f-10a7d05f1047" providerId="AD" clId="Web-{C6D5AABB-4E98-4326-909E-ABC1AFCC55EE}" dt="2023-01-27T14:31:41.069" v="17"/>
          <ac:spMkLst>
            <pc:docMk/>
            <pc:sldMk cId="2034835514" sldId="322"/>
            <ac:spMk id="19" creationId="{DFC4A80C-FC4A-1C7B-C531-6D4B14D58237}"/>
          </ac:spMkLst>
        </pc:spChg>
        <pc:spChg chg="add">
          <ac:chgData name="ARYAL, SONIYA (UG)" userId="S::u2025486@live.warwick.ac.uk::a58af038-f53c-47ec-9a8f-10a7d05f1047" providerId="AD" clId="Web-{C6D5AABB-4E98-4326-909E-ABC1AFCC55EE}" dt="2023-01-27T14:30:31.692" v="1"/>
          <ac:spMkLst>
            <pc:docMk/>
            <pc:sldMk cId="2034835514" sldId="322"/>
            <ac:spMk id="21" creationId="{6348D735-BFBE-D8FC-2F91-C5F8D333C57F}"/>
          </ac:spMkLst>
        </pc:spChg>
        <pc:spChg chg="add mod">
          <ac:chgData name="ARYAL, SONIYA (UG)" userId="S::u2025486@live.warwick.ac.uk::a58af038-f53c-47ec-9a8f-10a7d05f1047" providerId="AD" clId="Web-{C6D5AABB-4E98-4326-909E-ABC1AFCC55EE}" dt="2023-01-27T14:30:55.521" v="8" actId="1076"/>
          <ac:spMkLst>
            <pc:docMk/>
            <pc:sldMk cId="2034835514" sldId="322"/>
            <ac:spMk id="23" creationId="{A2DB14BA-326D-5117-120C-469B86E93C53}"/>
          </ac:spMkLst>
        </pc:spChg>
        <pc:spChg chg="add mod">
          <ac:chgData name="ARYAL, SONIYA (UG)" userId="S::u2025486@live.warwick.ac.uk::a58af038-f53c-47ec-9a8f-10a7d05f1047" providerId="AD" clId="Web-{C6D5AABB-4E98-4326-909E-ABC1AFCC55EE}" dt="2023-01-27T14:35:10.544" v="71" actId="20577"/>
          <ac:spMkLst>
            <pc:docMk/>
            <pc:sldMk cId="2034835514" sldId="322"/>
            <ac:spMk id="24" creationId="{5CF6E4B7-035D-E1E8-500B-8F4C8453DFFC}"/>
          </ac:spMkLst>
        </pc:spChg>
        <pc:spChg chg="add mod">
          <ac:chgData name="ARYAL, SONIYA (UG)" userId="S::u2025486@live.warwick.ac.uk::a58af038-f53c-47ec-9a8f-10a7d05f1047" providerId="AD" clId="Web-{C6D5AABB-4E98-4326-909E-ABC1AFCC55EE}" dt="2023-01-27T14:35:16.106" v="73" actId="20577"/>
          <ac:spMkLst>
            <pc:docMk/>
            <pc:sldMk cId="2034835514" sldId="322"/>
            <ac:spMk id="25" creationId="{195EC2CA-FD17-BAEC-0980-4ACC8ECEBEAA}"/>
          </ac:spMkLst>
        </pc:spChg>
        <pc:spChg chg="add mod">
          <ac:chgData name="ARYAL, SONIYA (UG)" userId="S::u2025486@live.warwick.ac.uk::a58af038-f53c-47ec-9a8f-10a7d05f1047" providerId="AD" clId="Web-{C6D5AABB-4E98-4326-909E-ABC1AFCC55EE}" dt="2023-01-27T14:35:20.716" v="75" actId="20577"/>
          <ac:spMkLst>
            <pc:docMk/>
            <pc:sldMk cId="2034835514" sldId="322"/>
            <ac:spMk id="26" creationId="{0CF34B49-19DB-CB6A-BAEB-DDAB0DE7DAF7}"/>
          </ac:spMkLst>
        </pc:spChg>
        <pc:spChg chg="add mod">
          <ac:chgData name="ARYAL, SONIYA (UG)" userId="S::u2025486@live.warwick.ac.uk::a58af038-f53c-47ec-9a8f-10a7d05f1047" providerId="AD" clId="Web-{C6D5AABB-4E98-4326-909E-ABC1AFCC55EE}" dt="2023-01-27T14:35:25.872" v="77" actId="20577"/>
          <ac:spMkLst>
            <pc:docMk/>
            <pc:sldMk cId="2034835514" sldId="322"/>
            <ac:spMk id="27" creationId="{B9443808-2134-0BE7-8E0B-046F396C6A4D}"/>
          </ac:spMkLst>
        </pc:spChg>
      </pc:sldChg>
      <pc:sldChg chg="addSp delSp modSp new ord">
        <pc:chgData name="ARYAL, SONIYA (UG)" userId="S::u2025486@live.warwick.ac.uk::a58af038-f53c-47ec-9a8f-10a7d05f1047" providerId="AD" clId="Web-{C6D5AABB-4E98-4326-909E-ABC1AFCC55EE}" dt="2023-01-27T14:50:43.634" v="274"/>
        <pc:sldMkLst>
          <pc:docMk/>
          <pc:sldMk cId="2384497509" sldId="323"/>
        </pc:sldMkLst>
        <pc:spChg chg="del">
          <ac:chgData name="ARYAL, SONIYA (UG)" userId="S::u2025486@live.warwick.ac.uk::a58af038-f53c-47ec-9a8f-10a7d05f1047" providerId="AD" clId="Web-{C6D5AABB-4E98-4326-909E-ABC1AFCC55EE}" dt="2023-01-27T14:41:44.102" v="102"/>
          <ac:spMkLst>
            <pc:docMk/>
            <pc:sldMk cId="2384497509" sldId="323"/>
            <ac:spMk id="2" creationId="{08C1025F-7154-D9A2-7BBE-2D8F54C11338}"/>
          </ac:spMkLst>
        </pc:spChg>
        <pc:spChg chg="del">
          <ac:chgData name="ARYAL, SONIYA (UG)" userId="S::u2025486@live.warwick.ac.uk::a58af038-f53c-47ec-9a8f-10a7d05f1047" providerId="AD" clId="Web-{C6D5AABB-4E98-4326-909E-ABC1AFCC55EE}" dt="2023-01-27T14:41:47.649" v="103"/>
          <ac:spMkLst>
            <pc:docMk/>
            <pc:sldMk cId="2384497509" sldId="323"/>
            <ac:spMk id="3" creationId="{3DB40CFC-390C-B6A5-81A1-C669E106CBEE}"/>
          </ac:spMkLst>
        </pc:spChg>
        <pc:spChg chg="mod">
          <ac:chgData name="ARYAL, SONIYA (UG)" userId="S::u2025486@live.warwick.ac.uk::a58af038-f53c-47ec-9a8f-10a7d05f1047" providerId="AD" clId="Web-{C6D5AABB-4E98-4326-909E-ABC1AFCC55EE}" dt="2023-01-27T14:38:19.752" v="96" actId="20577"/>
          <ac:spMkLst>
            <pc:docMk/>
            <pc:sldMk cId="2384497509" sldId="323"/>
            <ac:spMk id="4" creationId="{D46EB1C5-F0EF-A86F-31BA-6EE956C2A9B1}"/>
          </ac:spMkLst>
        </pc:spChg>
        <pc:graphicFrameChg chg="add mod modGraphic">
          <ac:chgData name="ARYAL, SONIYA (UG)" userId="S::u2025486@live.warwick.ac.uk::a58af038-f53c-47ec-9a8f-10a7d05f1047" providerId="AD" clId="Web-{C6D5AABB-4E98-4326-909E-ABC1AFCC55EE}" dt="2023-01-27T14:50:43.634" v="274"/>
          <ac:graphicFrameMkLst>
            <pc:docMk/>
            <pc:sldMk cId="2384497509" sldId="323"/>
            <ac:graphicFrameMk id="5" creationId="{56777C40-2FFC-55E3-A0EF-AF0E93EEF82B}"/>
          </ac:graphicFrameMkLst>
        </pc:graphicFrameChg>
      </pc:sldChg>
    </pc:docChg>
  </pc:docChgLst>
  <pc:docChgLst>
    <pc:chgData name="CROCKFORD, ETHAN (UG)" userId="b4cd78f2-ec10-4b59-83d5-3cfb976cfdf1" providerId="ADAL" clId="{6B13D19E-A62B-4184-85B6-425E61FDF5E9}"/>
    <pc:docChg chg="undo custSel addSld delSld modSld sldOrd">
      <pc:chgData name="CROCKFORD, ETHAN (UG)" userId="b4cd78f2-ec10-4b59-83d5-3cfb976cfdf1" providerId="ADAL" clId="{6B13D19E-A62B-4184-85B6-425E61FDF5E9}" dt="2023-02-03T05:53:30.361" v="2540" actId="47"/>
      <pc:docMkLst>
        <pc:docMk/>
      </pc:docMkLst>
      <pc:sldChg chg="addSp delSp modSp mod">
        <pc:chgData name="CROCKFORD, ETHAN (UG)" userId="b4cd78f2-ec10-4b59-83d5-3cfb976cfdf1" providerId="ADAL" clId="{6B13D19E-A62B-4184-85B6-425E61FDF5E9}" dt="2023-01-30T23:55:09.918" v="18" actId="478"/>
        <pc:sldMkLst>
          <pc:docMk/>
          <pc:sldMk cId="0" sldId="256"/>
        </pc:sldMkLst>
        <pc:spChg chg="add del mod">
          <ac:chgData name="CROCKFORD, ETHAN (UG)" userId="b4cd78f2-ec10-4b59-83d5-3cfb976cfdf1" providerId="ADAL" clId="{6B13D19E-A62B-4184-85B6-425E61FDF5E9}" dt="2023-01-30T23:55:09.918" v="18" actId="478"/>
          <ac:spMkLst>
            <pc:docMk/>
            <pc:sldMk cId="0" sldId="256"/>
            <ac:spMk id="3" creationId="{12FB638B-45BA-0AAF-CEFC-6EA0CFCC7D46}"/>
          </ac:spMkLst>
        </pc:spChg>
        <pc:spChg chg="mod">
          <ac:chgData name="CROCKFORD, ETHAN (UG)" userId="b4cd78f2-ec10-4b59-83d5-3cfb976cfdf1" providerId="ADAL" clId="{6B13D19E-A62B-4184-85B6-425E61FDF5E9}" dt="2023-01-30T23:55:03.055" v="16" actId="1076"/>
          <ac:spMkLst>
            <pc:docMk/>
            <pc:sldMk cId="0" sldId="256"/>
            <ac:spMk id="9113" creationId="{00000000-0000-0000-0000-000000000000}"/>
          </ac:spMkLst>
        </pc:spChg>
        <pc:spChg chg="del">
          <ac:chgData name="CROCKFORD, ETHAN (UG)" userId="b4cd78f2-ec10-4b59-83d5-3cfb976cfdf1" providerId="ADAL" clId="{6B13D19E-A62B-4184-85B6-425E61FDF5E9}" dt="2023-01-30T23:54:31.235" v="1" actId="478"/>
          <ac:spMkLst>
            <pc:docMk/>
            <pc:sldMk cId="0" sldId="256"/>
            <ac:spMk id="9114" creationId="{00000000-0000-0000-0000-000000000000}"/>
          </ac:spMkLst>
        </pc:spChg>
      </pc:sldChg>
      <pc:sldChg chg="addSp delSp modSp mod">
        <pc:chgData name="CROCKFORD, ETHAN (UG)" userId="b4cd78f2-ec10-4b59-83d5-3cfb976cfdf1" providerId="ADAL" clId="{6B13D19E-A62B-4184-85B6-425E61FDF5E9}" dt="2023-01-31T00:56:32.956" v="1505" actId="1076"/>
        <pc:sldMkLst>
          <pc:docMk/>
          <pc:sldMk cId="0" sldId="258"/>
        </pc:sldMkLst>
        <pc:spChg chg="add mod">
          <ac:chgData name="CROCKFORD, ETHAN (UG)" userId="b4cd78f2-ec10-4b59-83d5-3cfb976cfdf1" providerId="ADAL" clId="{6B13D19E-A62B-4184-85B6-425E61FDF5E9}" dt="2023-01-31T00:56:11.891" v="1502" actId="1076"/>
          <ac:spMkLst>
            <pc:docMk/>
            <pc:sldMk cId="0" sldId="258"/>
            <ac:spMk id="3" creationId="{C845207A-D15C-89C8-F01E-3F9502025301}"/>
          </ac:spMkLst>
        </pc:spChg>
        <pc:spChg chg="add del mod">
          <ac:chgData name="CROCKFORD, ETHAN (UG)" userId="b4cd78f2-ec10-4b59-83d5-3cfb976cfdf1" providerId="ADAL" clId="{6B13D19E-A62B-4184-85B6-425E61FDF5E9}" dt="2023-01-31T00:51:08.999" v="1360" actId="478"/>
          <ac:spMkLst>
            <pc:docMk/>
            <pc:sldMk cId="0" sldId="258"/>
            <ac:spMk id="4" creationId="{E405382D-E879-9970-0045-85F31E743121}"/>
          </ac:spMkLst>
        </pc:spChg>
        <pc:spChg chg="add mod">
          <ac:chgData name="CROCKFORD, ETHAN (UG)" userId="b4cd78f2-ec10-4b59-83d5-3cfb976cfdf1" providerId="ADAL" clId="{6B13D19E-A62B-4184-85B6-425E61FDF5E9}" dt="2023-01-31T00:56:21.397" v="1504" actId="1076"/>
          <ac:spMkLst>
            <pc:docMk/>
            <pc:sldMk cId="0" sldId="258"/>
            <ac:spMk id="6" creationId="{092A1A7F-214B-0ECA-E386-D05C676A92A2}"/>
          </ac:spMkLst>
        </pc:spChg>
        <pc:spChg chg="add mod">
          <ac:chgData name="CROCKFORD, ETHAN (UG)" userId="b4cd78f2-ec10-4b59-83d5-3cfb976cfdf1" providerId="ADAL" clId="{6B13D19E-A62B-4184-85B6-425E61FDF5E9}" dt="2023-01-31T00:54:24.455" v="1442" actId="1076"/>
          <ac:spMkLst>
            <pc:docMk/>
            <pc:sldMk cId="0" sldId="258"/>
            <ac:spMk id="7" creationId="{1830906B-E0C7-92BD-2921-309226ABA0E6}"/>
          </ac:spMkLst>
        </pc:spChg>
        <pc:spChg chg="add mod">
          <ac:chgData name="CROCKFORD, ETHAN (UG)" userId="b4cd78f2-ec10-4b59-83d5-3cfb976cfdf1" providerId="ADAL" clId="{6B13D19E-A62B-4184-85B6-425E61FDF5E9}" dt="2023-01-31T00:54:24.455" v="1442" actId="1076"/>
          <ac:spMkLst>
            <pc:docMk/>
            <pc:sldMk cId="0" sldId="258"/>
            <ac:spMk id="8" creationId="{C203D4E8-EAF8-0858-EDAF-898CA293374B}"/>
          </ac:spMkLst>
        </pc:spChg>
        <pc:spChg chg="add del mod">
          <ac:chgData name="CROCKFORD, ETHAN (UG)" userId="b4cd78f2-ec10-4b59-83d5-3cfb976cfdf1" providerId="ADAL" clId="{6B13D19E-A62B-4184-85B6-425E61FDF5E9}" dt="2023-01-31T00:54:59.361" v="1456"/>
          <ac:spMkLst>
            <pc:docMk/>
            <pc:sldMk cId="0" sldId="258"/>
            <ac:spMk id="9" creationId="{7D9EE461-3756-34B4-EE23-52512F6648B8}"/>
          </ac:spMkLst>
        </pc:spChg>
        <pc:spChg chg="add del mod">
          <ac:chgData name="CROCKFORD, ETHAN (UG)" userId="b4cd78f2-ec10-4b59-83d5-3cfb976cfdf1" providerId="ADAL" clId="{6B13D19E-A62B-4184-85B6-425E61FDF5E9}" dt="2023-01-31T00:54:56.526" v="1455" actId="478"/>
          <ac:spMkLst>
            <pc:docMk/>
            <pc:sldMk cId="0" sldId="258"/>
            <ac:spMk id="11" creationId="{6464692F-1FBB-9A94-FBDF-6093F6C489B2}"/>
          </ac:spMkLst>
        </pc:spChg>
        <pc:spChg chg="mod">
          <ac:chgData name="CROCKFORD, ETHAN (UG)" userId="b4cd78f2-ec10-4b59-83d5-3cfb976cfdf1" providerId="ADAL" clId="{6B13D19E-A62B-4184-85B6-425E61FDF5E9}" dt="2023-01-31T00:55:06.517" v="1472" actId="20577"/>
          <ac:spMkLst>
            <pc:docMk/>
            <pc:sldMk cId="0" sldId="258"/>
            <ac:spMk id="9143" creationId="{00000000-0000-0000-0000-000000000000}"/>
          </ac:spMkLst>
        </pc:spChg>
        <pc:spChg chg="del mod">
          <ac:chgData name="CROCKFORD, ETHAN (UG)" userId="b4cd78f2-ec10-4b59-83d5-3cfb976cfdf1" providerId="ADAL" clId="{6B13D19E-A62B-4184-85B6-425E61FDF5E9}" dt="2023-01-31T00:50:57.579" v="1350" actId="478"/>
          <ac:spMkLst>
            <pc:docMk/>
            <pc:sldMk cId="0" sldId="258"/>
            <ac:spMk id="9145" creationId="{00000000-0000-0000-0000-000000000000}"/>
          </ac:spMkLst>
        </pc:spChg>
        <pc:spChg chg="mod">
          <ac:chgData name="CROCKFORD, ETHAN (UG)" userId="b4cd78f2-ec10-4b59-83d5-3cfb976cfdf1" providerId="ADAL" clId="{6B13D19E-A62B-4184-85B6-425E61FDF5E9}" dt="2023-01-31T00:55:07.834" v="1473" actId="20577"/>
          <ac:spMkLst>
            <pc:docMk/>
            <pc:sldMk cId="0" sldId="258"/>
            <ac:spMk id="9146" creationId="{00000000-0000-0000-0000-000000000000}"/>
          </ac:spMkLst>
        </pc:spChg>
        <pc:spChg chg="mod">
          <ac:chgData name="CROCKFORD, ETHAN (UG)" userId="b4cd78f2-ec10-4b59-83d5-3cfb976cfdf1" providerId="ADAL" clId="{6B13D19E-A62B-4184-85B6-425E61FDF5E9}" dt="2023-01-31T00:56:32.956" v="1505" actId="1076"/>
          <ac:spMkLst>
            <pc:docMk/>
            <pc:sldMk cId="0" sldId="258"/>
            <ac:spMk id="9149" creationId="{00000000-0000-0000-0000-000000000000}"/>
          </ac:spMkLst>
        </pc:spChg>
        <pc:spChg chg="add del mod">
          <ac:chgData name="CROCKFORD, ETHAN (UG)" userId="b4cd78f2-ec10-4b59-83d5-3cfb976cfdf1" providerId="ADAL" clId="{6B13D19E-A62B-4184-85B6-425E61FDF5E9}" dt="2023-01-31T00:55:12.963" v="1474" actId="1076"/>
          <ac:spMkLst>
            <pc:docMk/>
            <pc:sldMk cId="0" sldId="258"/>
            <ac:spMk id="9150" creationId="{00000000-0000-0000-0000-000000000000}"/>
          </ac:spMkLst>
        </pc:spChg>
        <pc:spChg chg="mod">
          <ac:chgData name="CROCKFORD, ETHAN (UG)" userId="b4cd78f2-ec10-4b59-83d5-3cfb976cfdf1" providerId="ADAL" clId="{6B13D19E-A62B-4184-85B6-425E61FDF5E9}" dt="2023-01-31T00:55:21.739" v="1485" actId="1076"/>
          <ac:spMkLst>
            <pc:docMk/>
            <pc:sldMk cId="0" sldId="258"/>
            <ac:spMk id="9153" creationId="{00000000-0000-0000-0000-000000000000}"/>
          </ac:spMkLst>
        </pc:spChg>
        <pc:spChg chg="del">
          <ac:chgData name="CROCKFORD, ETHAN (UG)" userId="b4cd78f2-ec10-4b59-83d5-3cfb976cfdf1" providerId="ADAL" clId="{6B13D19E-A62B-4184-85B6-425E61FDF5E9}" dt="2023-01-31T00:50:25.857" v="1304" actId="478"/>
          <ac:spMkLst>
            <pc:docMk/>
            <pc:sldMk cId="0" sldId="258"/>
            <ac:spMk id="9155" creationId="{00000000-0000-0000-0000-000000000000}"/>
          </ac:spMkLst>
        </pc:spChg>
        <pc:spChg chg="del">
          <ac:chgData name="CROCKFORD, ETHAN (UG)" userId="b4cd78f2-ec10-4b59-83d5-3cfb976cfdf1" providerId="ADAL" clId="{6B13D19E-A62B-4184-85B6-425E61FDF5E9}" dt="2023-01-31T00:51:11.117" v="1361" actId="478"/>
          <ac:spMkLst>
            <pc:docMk/>
            <pc:sldMk cId="0" sldId="258"/>
            <ac:spMk id="9158" creationId="{00000000-0000-0000-0000-000000000000}"/>
          </ac:spMkLst>
        </pc:spChg>
        <pc:spChg chg="del">
          <ac:chgData name="CROCKFORD, ETHAN (UG)" userId="b4cd78f2-ec10-4b59-83d5-3cfb976cfdf1" providerId="ADAL" clId="{6B13D19E-A62B-4184-85B6-425E61FDF5E9}" dt="2023-01-31T00:51:15.610" v="1362" actId="478"/>
          <ac:spMkLst>
            <pc:docMk/>
            <pc:sldMk cId="0" sldId="258"/>
            <ac:spMk id="9161" creationId="{00000000-0000-0000-0000-000000000000}"/>
          </ac:spMkLst>
        </pc:spChg>
      </pc:sldChg>
      <pc:sldChg chg="modSp mod">
        <pc:chgData name="CROCKFORD, ETHAN (UG)" userId="b4cd78f2-ec10-4b59-83d5-3cfb976cfdf1" providerId="ADAL" clId="{6B13D19E-A62B-4184-85B6-425E61FDF5E9}" dt="2023-02-03T05:37:58.626" v="2215" actId="2711"/>
        <pc:sldMkLst>
          <pc:docMk/>
          <pc:sldMk cId="0" sldId="259"/>
        </pc:sldMkLst>
        <pc:spChg chg="mod">
          <ac:chgData name="CROCKFORD, ETHAN (UG)" userId="b4cd78f2-ec10-4b59-83d5-3cfb976cfdf1" providerId="ADAL" clId="{6B13D19E-A62B-4184-85B6-425E61FDF5E9}" dt="2023-02-03T05:37:58.626" v="2215" actId="2711"/>
          <ac:spMkLst>
            <pc:docMk/>
            <pc:sldMk cId="0" sldId="259"/>
            <ac:spMk id="3" creationId="{805D8164-0DBD-FC5D-A385-DCB03BDFD929}"/>
          </ac:spMkLst>
        </pc:spChg>
      </pc:sldChg>
      <pc:sldChg chg="addSp delSp modSp mod">
        <pc:chgData name="CROCKFORD, ETHAN (UG)" userId="b4cd78f2-ec10-4b59-83d5-3cfb976cfdf1" providerId="ADAL" clId="{6B13D19E-A62B-4184-85B6-425E61FDF5E9}" dt="2023-02-03T05:26:32.107" v="2047" actId="1076"/>
        <pc:sldMkLst>
          <pc:docMk/>
          <pc:sldMk cId="0" sldId="267"/>
        </pc:sldMkLst>
        <pc:spChg chg="mod">
          <ac:chgData name="CROCKFORD, ETHAN (UG)" userId="b4cd78f2-ec10-4b59-83d5-3cfb976cfdf1" providerId="ADAL" clId="{6B13D19E-A62B-4184-85B6-425E61FDF5E9}" dt="2023-02-03T05:26:30.001" v="2046" actId="1076"/>
          <ac:spMkLst>
            <pc:docMk/>
            <pc:sldMk cId="0" sldId="267"/>
            <ac:spMk id="2" creationId="{B5BBFF94-F329-AFBB-8D27-9645FA14EC0B}"/>
          </ac:spMkLst>
        </pc:spChg>
        <pc:spChg chg="del mod">
          <ac:chgData name="CROCKFORD, ETHAN (UG)" userId="b4cd78f2-ec10-4b59-83d5-3cfb976cfdf1" providerId="ADAL" clId="{6B13D19E-A62B-4184-85B6-425E61FDF5E9}" dt="2023-02-03T05:23:50.591" v="1994" actId="478"/>
          <ac:spMkLst>
            <pc:docMk/>
            <pc:sldMk cId="0" sldId="267"/>
            <ac:spMk id="3" creationId="{558B1AB6-D8D8-624A-EBFF-38225311FBA7}"/>
          </ac:spMkLst>
        </pc:spChg>
        <pc:spChg chg="add mod">
          <ac:chgData name="CROCKFORD, ETHAN (UG)" userId="b4cd78f2-ec10-4b59-83d5-3cfb976cfdf1" providerId="ADAL" clId="{6B13D19E-A62B-4184-85B6-425E61FDF5E9}" dt="2023-02-03T05:26:32.107" v="2047" actId="1076"/>
          <ac:spMkLst>
            <pc:docMk/>
            <pc:sldMk cId="0" sldId="267"/>
            <ac:spMk id="4" creationId="{875A5114-ACDA-9D0C-85CB-955AF615EAC7}"/>
          </ac:spMkLst>
        </pc:spChg>
        <pc:spChg chg="del mod">
          <ac:chgData name="CROCKFORD, ETHAN (UG)" userId="b4cd78f2-ec10-4b59-83d5-3cfb976cfdf1" providerId="ADAL" clId="{6B13D19E-A62B-4184-85B6-425E61FDF5E9}" dt="2023-02-03T05:23:41.113" v="1991" actId="478"/>
          <ac:spMkLst>
            <pc:docMk/>
            <pc:sldMk cId="0" sldId="267"/>
            <ac:spMk id="69" creationId="{680A3DD0-5BBF-BCA6-2DAB-147A8546ED37}"/>
          </ac:spMkLst>
        </pc:spChg>
      </pc:sldChg>
      <pc:sldChg chg="addSp modSp mod ord">
        <pc:chgData name="CROCKFORD, ETHAN (UG)" userId="b4cd78f2-ec10-4b59-83d5-3cfb976cfdf1" providerId="ADAL" clId="{6B13D19E-A62B-4184-85B6-425E61FDF5E9}" dt="2023-02-03T05:34:10.194" v="2178"/>
        <pc:sldMkLst>
          <pc:docMk/>
          <pc:sldMk cId="0" sldId="272"/>
        </pc:sldMkLst>
        <pc:picChg chg="add mod modCrop">
          <ac:chgData name="CROCKFORD, ETHAN (UG)" userId="b4cd78f2-ec10-4b59-83d5-3cfb976cfdf1" providerId="ADAL" clId="{6B13D19E-A62B-4184-85B6-425E61FDF5E9}" dt="2023-02-03T05:27:06.668" v="2049" actId="1076"/>
          <ac:picMkLst>
            <pc:docMk/>
            <pc:sldMk cId="0" sldId="272"/>
            <ac:picMk id="2" creationId="{BECB1D05-9552-D0F1-A7EC-F4AD54588222}"/>
          </ac:picMkLst>
        </pc:picChg>
      </pc:sldChg>
      <pc:sldChg chg="addSp modSp mod">
        <pc:chgData name="CROCKFORD, ETHAN (UG)" userId="b4cd78f2-ec10-4b59-83d5-3cfb976cfdf1" providerId="ADAL" clId="{6B13D19E-A62B-4184-85B6-425E61FDF5E9}" dt="2023-02-03T05:38:07.680" v="2216" actId="2711"/>
        <pc:sldMkLst>
          <pc:docMk/>
          <pc:sldMk cId="0" sldId="273"/>
        </pc:sldMkLst>
        <pc:spChg chg="mod">
          <ac:chgData name="CROCKFORD, ETHAN (UG)" userId="b4cd78f2-ec10-4b59-83d5-3cfb976cfdf1" providerId="ADAL" clId="{6B13D19E-A62B-4184-85B6-425E61FDF5E9}" dt="2023-02-03T05:38:07.680" v="2216" actId="2711"/>
          <ac:spMkLst>
            <pc:docMk/>
            <pc:sldMk cId="0" sldId="273"/>
            <ac:spMk id="12909" creationId="{00000000-0000-0000-0000-000000000000}"/>
          </ac:spMkLst>
        </pc:spChg>
        <pc:picChg chg="add mod modCrop">
          <ac:chgData name="CROCKFORD, ETHAN (UG)" userId="b4cd78f2-ec10-4b59-83d5-3cfb976cfdf1" providerId="ADAL" clId="{6B13D19E-A62B-4184-85B6-425E61FDF5E9}" dt="2023-01-31T01:06:35.899" v="1844" actId="1076"/>
          <ac:picMkLst>
            <pc:docMk/>
            <pc:sldMk cId="0" sldId="273"/>
            <ac:picMk id="3" creationId="{F2BCA661-B102-5B05-B5A2-327D19A9917D}"/>
          </ac:picMkLst>
        </pc:picChg>
      </pc:sldChg>
      <pc:sldChg chg="addSp delSp modSp mod">
        <pc:chgData name="CROCKFORD, ETHAN (UG)" userId="b4cd78f2-ec10-4b59-83d5-3cfb976cfdf1" providerId="ADAL" clId="{6B13D19E-A62B-4184-85B6-425E61FDF5E9}" dt="2023-01-31T00:02:15.366" v="772" actId="478"/>
        <pc:sldMkLst>
          <pc:docMk/>
          <pc:sldMk cId="0" sldId="281"/>
        </pc:sldMkLst>
        <pc:spChg chg="add del mod">
          <ac:chgData name="CROCKFORD, ETHAN (UG)" userId="b4cd78f2-ec10-4b59-83d5-3cfb976cfdf1" providerId="ADAL" clId="{6B13D19E-A62B-4184-85B6-425E61FDF5E9}" dt="2023-01-31T00:01:33.467" v="756" actId="478"/>
          <ac:spMkLst>
            <pc:docMk/>
            <pc:sldMk cId="0" sldId="281"/>
            <ac:spMk id="3" creationId="{119D3A46-6E5B-E51B-3701-27F3452CCAC1}"/>
          </ac:spMkLst>
        </pc:spChg>
        <pc:spChg chg="add del">
          <ac:chgData name="CROCKFORD, ETHAN (UG)" userId="b4cd78f2-ec10-4b59-83d5-3cfb976cfdf1" providerId="ADAL" clId="{6B13D19E-A62B-4184-85B6-425E61FDF5E9}" dt="2023-01-31T00:02:15.366" v="772" actId="478"/>
          <ac:spMkLst>
            <pc:docMk/>
            <pc:sldMk cId="0" sldId="281"/>
            <ac:spMk id="4" creationId="{4CC8AFFA-8A1B-7674-669F-998BBD109922}"/>
          </ac:spMkLst>
        </pc:spChg>
        <pc:spChg chg="add del mod">
          <ac:chgData name="CROCKFORD, ETHAN (UG)" userId="b4cd78f2-ec10-4b59-83d5-3cfb976cfdf1" providerId="ADAL" clId="{6B13D19E-A62B-4184-85B6-425E61FDF5E9}" dt="2023-01-31T00:02:08.128" v="770" actId="1076"/>
          <ac:spMkLst>
            <pc:docMk/>
            <pc:sldMk cId="0" sldId="281"/>
            <ac:spMk id="14208" creationId="{00000000-0000-0000-0000-000000000000}"/>
          </ac:spMkLst>
        </pc:spChg>
      </pc:sldChg>
      <pc:sldChg chg="addSp delSp modSp mod">
        <pc:chgData name="CROCKFORD, ETHAN (UG)" userId="b4cd78f2-ec10-4b59-83d5-3cfb976cfdf1" providerId="ADAL" clId="{6B13D19E-A62B-4184-85B6-425E61FDF5E9}" dt="2023-02-03T05:14:17.565" v="1864" actId="1076"/>
        <pc:sldMkLst>
          <pc:docMk/>
          <pc:sldMk cId="1792708219" sldId="317"/>
        </pc:sldMkLst>
        <pc:spChg chg="mod">
          <ac:chgData name="CROCKFORD, ETHAN (UG)" userId="b4cd78f2-ec10-4b59-83d5-3cfb976cfdf1" providerId="ADAL" clId="{6B13D19E-A62B-4184-85B6-425E61FDF5E9}" dt="2023-01-31T00:00:45.263" v="743" actId="1076"/>
          <ac:spMkLst>
            <pc:docMk/>
            <pc:sldMk cId="1792708219" sldId="317"/>
            <ac:spMk id="29" creationId="{9EC0454C-2ECC-D441-C8CE-8F8A546AD3D5}"/>
          </ac:spMkLst>
        </pc:spChg>
        <pc:picChg chg="add del mod">
          <ac:chgData name="CROCKFORD, ETHAN (UG)" userId="b4cd78f2-ec10-4b59-83d5-3cfb976cfdf1" providerId="ADAL" clId="{6B13D19E-A62B-4184-85B6-425E61FDF5E9}" dt="2023-02-03T05:13:53.839" v="1858" actId="478"/>
          <ac:picMkLst>
            <pc:docMk/>
            <pc:sldMk cId="1792708219" sldId="317"/>
            <ac:picMk id="2" creationId="{368396D5-E6BD-0498-1DCF-6104FD9B3387}"/>
          </ac:picMkLst>
        </pc:picChg>
        <pc:picChg chg="add del mod">
          <ac:chgData name="CROCKFORD, ETHAN (UG)" userId="b4cd78f2-ec10-4b59-83d5-3cfb976cfdf1" providerId="ADAL" clId="{6B13D19E-A62B-4184-85B6-425E61FDF5E9}" dt="2023-02-03T05:11:23.659" v="1854"/>
          <ac:picMkLst>
            <pc:docMk/>
            <pc:sldMk cId="1792708219" sldId="317"/>
            <ac:picMk id="3" creationId="{A2B05520-C775-6F88-408F-49D8A31FDF68}"/>
          </ac:picMkLst>
        </pc:picChg>
        <pc:picChg chg="add del mod">
          <ac:chgData name="CROCKFORD, ETHAN (UG)" userId="b4cd78f2-ec10-4b59-83d5-3cfb976cfdf1" providerId="ADAL" clId="{6B13D19E-A62B-4184-85B6-425E61FDF5E9}" dt="2023-02-03T05:13:52.779" v="1857" actId="478"/>
          <ac:picMkLst>
            <pc:docMk/>
            <pc:sldMk cId="1792708219" sldId="317"/>
            <ac:picMk id="5" creationId="{0D04FA8C-9CE1-901A-9B71-00AC9FF6A1BE}"/>
          </ac:picMkLst>
        </pc:picChg>
        <pc:picChg chg="add mod">
          <ac:chgData name="CROCKFORD, ETHAN (UG)" userId="b4cd78f2-ec10-4b59-83d5-3cfb976cfdf1" providerId="ADAL" clId="{6B13D19E-A62B-4184-85B6-425E61FDF5E9}" dt="2023-02-03T05:14:17.565" v="1864" actId="1076"/>
          <ac:picMkLst>
            <pc:docMk/>
            <pc:sldMk cId="1792708219" sldId="317"/>
            <ac:picMk id="7" creationId="{1921A540-91CC-433F-63DB-B42C7047BC85}"/>
          </ac:picMkLst>
        </pc:picChg>
      </pc:sldChg>
      <pc:sldChg chg="addSp delSp modSp mod">
        <pc:chgData name="CROCKFORD, ETHAN (UG)" userId="b4cd78f2-ec10-4b59-83d5-3cfb976cfdf1" providerId="ADAL" clId="{6B13D19E-A62B-4184-85B6-425E61FDF5E9}" dt="2023-02-03T05:29:07.116" v="2118" actId="1037"/>
        <pc:sldMkLst>
          <pc:docMk/>
          <pc:sldMk cId="3299769988" sldId="318"/>
        </pc:sldMkLst>
        <pc:spChg chg="del">
          <ac:chgData name="CROCKFORD, ETHAN (UG)" userId="b4cd78f2-ec10-4b59-83d5-3cfb976cfdf1" providerId="ADAL" clId="{6B13D19E-A62B-4184-85B6-425E61FDF5E9}" dt="2023-02-03T05:28:47.063" v="2108" actId="478"/>
          <ac:spMkLst>
            <pc:docMk/>
            <pc:sldMk cId="3299769988" sldId="318"/>
            <ac:spMk id="4" creationId="{EEDFC309-9090-9F4A-55D2-F2DB70131246}"/>
          </ac:spMkLst>
        </pc:spChg>
        <pc:spChg chg="add mod">
          <ac:chgData name="CROCKFORD, ETHAN (UG)" userId="b4cd78f2-ec10-4b59-83d5-3cfb976cfdf1" providerId="ADAL" clId="{6B13D19E-A62B-4184-85B6-425E61FDF5E9}" dt="2023-02-03T05:29:01.073" v="2115" actId="1076"/>
          <ac:spMkLst>
            <pc:docMk/>
            <pc:sldMk cId="3299769988" sldId="318"/>
            <ac:spMk id="5" creationId="{C1CBDCC6-97D9-DB68-C447-23CEF7935BAB}"/>
          </ac:spMkLst>
        </pc:spChg>
        <pc:spChg chg="add del mod">
          <ac:chgData name="CROCKFORD, ETHAN (UG)" userId="b4cd78f2-ec10-4b59-83d5-3cfb976cfdf1" providerId="ADAL" clId="{6B13D19E-A62B-4184-85B6-425E61FDF5E9}" dt="2023-02-03T05:28:56.588" v="2114" actId="478"/>
          <ac:spMkLst>
            <pc:docMk/>
            <pc:sldMk cId="3299769988" sldId="318"/>
            <ac:spMk id="9" creationId="{20AECD91-47AA-7D14-E952-2058646E582F}"/>
          </ac:spMkLst>
        </pc:spChg>
        <pc:picChg chg="mod">
          <ac:chgData name="CROCKFORD, ETHAN (UG)" userId="b4cd78f2-ec10-4b59-83d5-3cfb976cfdf1" providerId="ADAL" clId="{6B13D19E-A62B-4184-85B6-425E61FDF5E9}" dt="2023-02-03T05:29:07.116" v="2118" actId="1037"/>
          <ac:picMkLst>
            <pc:docMk/>
            <pc:sldMk cId="3299769988" sldId="318"/>
            <ac:picMk id="6" creationId="{4C213CCC-996C-3711-6498-B54F6E58708F}"/>
          </ac:picMkLst>
        </pc:picChg>
        <pc:picChg chg="mod">
          <ac:chgData name="CROCKFORD, ETHAN (UG)" userId="b4cd78f2-ec10-4b59-83d5-3cfb976cfdf1" providerId="ADAL" clId="{6B13D19E-A62B-4184-85B6-425E61FDF5E9}" dt="2023-02-03T05:28:53.226" v="2113" actId="1076"/>
          <ac:picMkLst>
            <pc:docMk/>
            <pc:sldMk cId="3299769988" sldId="318"/>
            <ac:picMk id="8" creationId="{42DAE98A-18DC-E069-FF84-CB0F520CD579}"/>
          </ac:picMkLst>
        </pc:picChg>
      </pc:sldChg>
      <pc:sldChg chg="modSp mod">
        <pc:chgData name="CROCKFORD, ETHAN (UG)" userId="b4cd78f2-ec10-4b59-83d5-3cfb976cfdf1" providerId="ADAL" clId="{6B13D19E-A62B-4184-85B6-425E61FDF5E9}" dt="2023-02-03T05:46:06.618" v="2425" actId="20577"/>
        <pc:sldMkLst>
          <pc:docMk/>
          <pc:sldMk cId="2072832016" sldId="319"/>
        </pc:sldMkLst>
        <pc:spChg chg="mod">
          <ac:chgData name="CROCKFORD, ETHAN (UG)" userId="b4cd78f2-ec10-4b59-83d5-3cfb976cfdf1" providerId="ADAL" clId="{6B13D19E-A62B-4184-85B6-425E61FDF5E9}" dt="2023-02-03T05:45:13.917" v="2412" actId="1076"/>
          <ac:spMkLst>
            <pc:docMk/>
            <pc:sldMk cId="2072832016" sldId="319"/>
            <ac:spMk id="2" creationId="{2ABE5061-E954-FC8A-BB4D-6FC1C2508D6F}"/>
          </ac:spMkLst>
        </pc:spChg>
        <pc:spChg chg="mod">
          <ac:chgData name="CROCKFORD, ETHAN (UG)" userId="b4cd78f2-ec10-4b59-83d5-3cfb976cfdf1" providerId="ADAL" clId="{6B13D19E-A62B-4184-85B6-425E61FDF5E9}" dt="2023-02-03T05:45:17.034" v="2413" actId="1076"/>
          <ac:spMkLst>
            <pc:docMk/>
            <pc:sldMk cId="2072832016" sldId="319"/>
            <ac:spMk id="5" creationId="{045A98DB-0D14-D389-1462-EDC4385373AD}"/>
          </ac:spMkLst>
        </pc:spChg>
        <pc:spChg chg="mod">
          <ac:chgData name="CROCKFORD, ETHAN (UG)" userId="b4cd78f2-ec10-4b59-83d5-3cfb976cfdf1" providerId="ADAL" clId="{6B13D19E-A62B-4184-85B6-425E61FDF5E9}" dt="2023-02-03T05:36:45.544" v="2200" actId="2711"/>
          <ac:spMkLst>
            <pc:docMk/>
            <pc:sldMk cId="2072832016" sldId="319"/>
            <ac:spMk id="9" creationId="{0F768309-10A5-2A18-4BA9-B7FD1521EF5A}"/>
          </ac:spMkLst>
        </pc:spChg>
        <pc:spChg chg="mod">
          <ac:chgData name="CROCKFORD, ETHAN (UG)" userId="b4cd78f2-ec10-4b59-83d5-3cfb976cfdf1" providerId="ADAL" clId="{6B13D19E-A62B-4184-85B6-425E61FDF5E9}" dt="2023-02-03T05:45:55.367" v="2423" actId="1076"/>
          <ac:spMkLst>
            <pc:docMk/>
            <pc:sldMk cId="2072832016" sldId="319"/>
            <ac:spMk id="48" creationId="{2497F689-6BC6-8610-6015-96AD312CCB7F}"/>
          </ac:spMkLst>
        </pc:spChg>
        <pc:spChg chg="mod">
          <ac:chgData name="CROCKFORD, ETHAN (UG)" userId="b4cd78f2-ec10-4b59-83d5-3cfb976cfdf1" providerId="ADAL" clId="{6B13D19E-A62B-4184-85B6-425E61FDF5E9}" dt="2023-02-03T05:45:45.973" v="2421" actId="1076"/>
          <ac:spMkLst>
            <pc:docMk/>
            <pc:sldMk cId="2072832016" sldId="319"/>
            <ac:spMk id="51" creationId="{38948FF4-81C5-D207-37A2-8AC58370B8F7}"/>
          </ac:spMkLst>
        </pc:spChg>
        <pc:spChg chg="mod">
          <ac:chgData name="CROCKFORD, ETHAN (UG)" userId="b4cd78f2-ec10-4b59-83d5-3cfb976cfdf1" providerId="ADAL" clId="{6B13D19E-A62B-4184-85B6-425E61FDF5E9}" dt="2023-02-03T05:43:37.666" v="2373" actId="1076"/>
          <ac:spMkLst>
            <pc:docMk/>
            <pc:sldMk cId="2072832016" sldId="319"/>
            <ac:spMk id="117" creationId="{3107BADD-A5F0-DCF2-7F26-25CB229F2C5B}"/>
          </ac:spMkLst>
        </pc:spChg>
        <pc:spChg chg="mod">
          <ac:chgData name="CROCKFORD, ETHAN (UG)" userId="b4cd78f2-ec10-4b59-83d5-3cfb976cfdf1" providerId="ADAL" clId="{6B13D19E-A62B-4184-85B6-425E61FDF5E9}" dt="2023-02-03T05:46:06.618" v="2425" actId="20577"/>
          <ac:spMkLst>
            <pc:docMk/>
            <pc:sldMk cId="2072832016" sldId="319"/>
            <ac:spMk id="154" creationId="{09B1A0AB-841D-62EB-62DB-3A607BE24C6D}"/>
          </ac:spMkLst>
        </pc:spChg>
        <pc:picChg chg="mod">
          <ac:chgData name="CROCKFORD, ETHAN (UG)" userId="b4cd78f2-ec10-4b59-83d5-3cfb976cfdf1" providerId="ADAL" clId="{6B13D19E-A62B-4184-85B6-425E61FDF5E9}" dt="2023-02-03T05:45:34.744" v="2417" actId="1076"/>
          <ac:picMkLst>
            <pc:docMk/>
            <pc:sldMk cId="2072832016" sldId="319"/>
            <ac:picMk id="166" creationId="{61C8A1CD-A0CF-BD51-9361-D12AC5C99A6C}"/>
          </ac:picMkLst>
        </pc:picChg>
        <pc:cxnChg chg="mod">
          <ac:chgData name="CROCKFORD, ETHAN (UG)" userId="b4cd78f2-ec10-4b59-83d5-3cfb976cfdf1" providerId="ADAL" clId="{6B13D19E-A62B-4184-85B6-425E61FDF5E9}" dt="2023-02-03T05:45:38.148" v="2418" actId="14100"/>
          <ac:cxnSpMkLst>
            <pc:docMk/>
            <pc:sldMk cId="2072832016" sldId="319"/>
            <ac:cxnSpMk id="7" creationId="{3E174F8C-2B3A-C263-FB22-2E0FB9912BBA}"/>
          </ac:cxnSpMkLst>
        </pc:cxnChg>
        <pc:cxnChg chg="mod">
          <ac:chgData name="CROCKFORD, ETHAN (UG)" userId="b4cd78f2-ec10-4b59-83d5-3cfb976cfdf1" providerId="ADAL" clId="{6B13D19E-A62B-4184-85B6-425E61FDF5E9}" dt="2023-02-03T05:45:29.007" v="2416" actId="14100"/>
          <ac:cxnSpMkLst>
            <pc:docMk/>
            <pc:sldMk cId="2072832016" sldId="319"/>
            <ac:cxnSpMk id="15" creationId="{AE567CD1-7097-E22A-E8DC-AD284AA86868}"/>
          </ac:cxnSpMkLst>
        </pc:cxnChg>
        <pc:cxnChg chg="mod">
          <ac:chgData name="CROCKFORD, ETHAN (UG)" userId="b4cd78f2-ec10-4b59-83d5-3cfb976cfdf1" providerId="ADAL" clId="{6B13D19E-A62B-4184-85B6-425E61FDF5E9}" dt="2023-02-03T05:45:13.917" v="2412" actId="1076"/>
          <ac:cxnSpMkLst>
            <pc:docMk/>
            <pc:sldMk cId="2072832016" sldId="319"/>
            <ac:cxnSpMk id="18" creationId="{D8874A0D-1FAE-AB92-A30B-05E67DC67E4A}"/>
          </ac:cxnSpMkLst>
        </pc:cxnChg>
        <pc:cxnChg chg="mod">
          <ac:chgData name="CROCKFORD, ETHAN (UG)" userId="b4cd78f2-ec10-4b59-83d5-3cfb976cfdf1" providerId="ADAL" clId="{6B13D19E-A62B-4184-85B6-425E61FDF5E9}" dt="2023-02-03T05:45:34.744" v="2417" actId="1076"/>
          <ac:cxnSpMkLst>
            <pc:docMk/>
            <pc:sldMk cId="2072832016" sldId="319"/>
            <ac:cxnSpMk id="28" creationId="{BFA63536-E873-9958-9BBA-97D56C4885A0}"/>
          </ac:cxnSpMkLst>
        </pc:cxnChg>
        <pc:cxnChg chg="mod">
          <ac:chgData name="CROCKFORD, ETHAN (UG)" userId="b4cd78f2-ec10-4b59-83d5-3cfb976cfdf1" providerId="ADAL" clId="{6B13D19E-A62B-4184-85B6-425E61FDF5E9}" dt="2023-02-03T05:45:49.100" v="2422" actId="14100"/>
          <ac:cxnSpMkLst>
            <pc:docMk/>
            <pc:sldMk cId="2072832016" sldId="319"/>
            <ac:cxnSpMk id="91" creationId="{81176842-73C5-EB22-3113-0AEA6AED2FA5}"/>
          </ac:cxnSpMkLst>
        </pc:cxnChg>
        <pc:cxnChg chg="mod">
          <ac:chgData name="CROCKFORD, ETHAN (UG)" userId="b4cd78f2-ec10-4b59-83d5-3cfb976cfdf1" providerId="ADAL" clId="{6B13D19E-A62B-4184-85B6-425E61FDF5E9}" dt="2023-02-03T05:43:43.430" v="2375" actId="14100"/>
          <ac:cxnSpMkLst>
            <pc:docMk/>
            <pc:sldMk cId="2072832016" sldId="319"/>
            <ac:cxnSpMk id="125" creationId="{8A1F8030-3300-2D3C-1223-BA6F3A3A7480}"/>
          </ac:cxnSpMkLst>
        </pc:cxnChg>
      </pc:sldChg>
      <pc:sldChg chg="modSp del mod">
        <pc:chgData name="CROCKFORD, ETHAN (UG)" userId="b4cd78f2-ec10-4b59-83d5-3cfb976cfdf1" providerId="ADAL" clId="{6B13D19E-A62B-4184-85B6-425E61FDF5E9}" dt="2023-02-03T05:26:36.324" v="2048" actId="2696"/>
        <pc:sldMkLst>
          <pc:docMk/>
          <pc:sldMk cId="3642300455" sldId="320"/>
        </pc:sldMkLst>
        <pc:spChg chg="mod">
          <ac:chgData name="CROCKFORD, ETHAN (UG)" userId="b4cd78f2-ec10-4b59-83d5-3cfb976cfdf1" providerId="ADAL" clId="{6B13D19E-A62B-4184-85B6-425E61FDF5E9}" dt="2023-02-03T05:25:50.469" v="2034" actId="21"/>
          <ac:spMkLst>
            <pc:docMk/>
            <pc:sldMk cId="3642300455" sldId="320"/>
            <ac:spMk id="3" creationId="{558B1AB6-D8D8-624A-EBFF-38225311FBA7}"/>
          </ac:spMkLst>
        </pc:spChg>
      </pc:sldChg>
      <pc:sldChg chg="addSp modSp del mod">
        <pc:chgData name="CROCKFORD, ETHAN (UG)" userId="b4cd78f2-ec10-4b59-83d5-3cfb976cfdf1" providerId="ADAL" clId="{6B13D19E-A62B-4184-85B6-425E61FDF5E9}" dt="2023-01-31T00:57:18.147" v="1549" actId="2696"/>
        <pc:sldMkLst>
          <pc:docMk/>
          <pc:sldMk cId="2034835514" sldId="322"/>
        </pc:sldMkLst>
        <pc:spChg chg="add mod">
          <ac:chgData name="CROCKFORD, ETHAN (UG)" userId="b4cd78f2-ec10-4b59-83d5-3cfb976cfdf1" providerId="ADAL" clId="{6B13D19E-A62B-4184-85B6-425E61FDF5E9}" dt="2023-01-31T00:54:12.732" v="1441" actId="1076"/>
          <ac:spMkLst>
            <pc:docMk/>
            <pc:sldMk cId="2034835514" sldId="322"/>
            <ac:spMk id="2" creationId="{B12FB37D-EA06-AC14-200C-A6240F2E8E80}"/>
          </ac:spMkLst>
        </pc:spChg>
        <pc:spChg chg="add mod">
          <ac:chgData name="CROCKFORD, ETHAN (UG)" userId="b4cd78f2-ec10-4b59-83d5-3cfb976cfdf1" providerId="ADAL" clId="{6B13D19E-A62B-4184-85B6-425E61FDF5E9}" dt="2023-01-31T00:56:02.564" v="1499" actId="1076"/>
          <ac:spMkLst>
            <pc:docMk/>
            <pc:sldMk cId="2034835514" sldId="322"/>
            <ac:spMk id="3" creationId="{754702C4-77F3-EDA3-BDCB-E3B3ADDF3A06}"/>
          </ac:spMkLst>
        </pc:spChg>
        <pc:spChg chg="add mod">
          <ac:chgData name="CROCKFORD, ETHAN (UG)" userId="b4cd78f2-ec10-4b59-83d5-3cfb976cfdf1" providerId="ADAL" clId="{6B13D19E-A62B-4184-85B6-425E61FDF5E9}" dt="2023-01-31T00:56:04.268" v="1500" actId="1076"/>
          <ac:spMkLst>
            <pc:docMk/>
            <pc:sldMk cId="2034835514" sldId="322"/>
            <ac:spMk id="4" creationId="{299C125E-9513-6229-5A4A-664E7BF127BB}"/>
          </ac:spMkLst>
        </pc:spChg>
        <pc:spChg chg="add mod">
          <ac:chgData name="CROCKFORD, ETHAN (UG)" userId="b4cd78f2-ec10-4b59-83d5-3cfb976cfdf1" providerId="ADAL" clId="{6B13D19E-A62B-4184-85B6-425E61FDF5E9}" dt="2023-01-31T00:54:12.732" v="1441" actId="1076"/>
          <ac:spMkLst>
            <pc:docMk/>
            <pc:sldMk cId="2034835514" sldId="322"/>
            <ac:spMk id="5" creationId="{B9B69688-0409-53D3-1B7F-065668D4427E}"/>
          </ac:spMkLst>
        </pc:spChg>
        <pc:spChg chg="mod">
          <ac:chgData name="CROCKFORD, ETHAN (UG)" userId="b4cd78f2-ec10-4b59-83d5-3cfb976cfdf1" providerId="ADAL" clId="{6B13D19E-A62B-4184-85B6-425E61FDF5E9}" dt="2023-01-31T00:55:27.731" v="1489" actId="1076"/>
          <ac:spMkLst>
            <pc:docMk/>
            <pc:sldMk cId="2034835514" sldId="322"/>
            <ac:spMk id="24" creationId="{5CF6E4B7-035D-E1E8-500B-8F4C8453DFFC}"/>
          </ac:spMkLst>
        </pc:spChg>
        <pc:spChg chg="mod">
          <ac:chgData name="CROCKFORD, ETHAN (UG)" userId="b4cd78f2-ec10-4b59-83d5-3cfb976cfdf1" providerId="ADAL" clId="{6B13D19E-A62B-4184-85B6-425E61FDF5E9}" dt="2023-01-31T00:55:45.980" v="1496" actId="1076"/>
          <ac:spMkLst>
            <pc:docMk/>
            <pc:sldMk cId="2034835514" sldId="322"/>
            <ac:spMk id="25" creationId="{195EC2CA-FD17-BAEC-0980-4ACC8ECEBEAA}"/>
          </ac:spMkLst>
        </pc:spChg>
        <pc:spChg chg="mod">
          <ac:chgData name="CROCKFORD, ETHAN (UG)" userId="b4cd78f2-ec10-4b59-83d5-3cfb976cfdf1" providerId="ADAL" clId="{6B13D19E-A62B-4184-85B6-425E61FDF5E9}" dt="2023-01-31T00:55:36.621" v="1493" actId="1076"/>
          <ac:spMkLst>
            <pc:docMk/>
            <pc:sldMk cId="2034835514" sldId="322"/>
            <ac:spMk id="26" creationId="{0CF34B49-19DB-CB6A-BAEB-DDAB0DE7DAF7}"/>
          </ac:spMkLst>
        </pc:spChg>
        <pc:spChg chg="mod">
          <ac:chgData name="CROCKFORD, ETHAN (UG)" userId="b4cd78f2-ec10-4b59-83d5-3cfb976cfdf1" providerId="ADAL" clId="{6B13D19E-A62B-4184-85B6-425E61FDF5E9}" dt="2023-01-31T00:55:40.323" v="1495" actId="1076"/>
          <ac:spMkLst>
            <pc:docMk/>
            <pc:sldMk cId="2034835514" sldId="322"/>
            <ac:spMk id="27" creationId="{B9443808-2134-0BE7-8E0B-046F396C6A4D}"/>
          </ac:spMkLst>
        </pc:spChg>
      </pc:sldChg>
      <pc:sldChg chg="modSp mod">
        <pc:chgData name="CROCKFORD, ETHAN (UG)" userId="b4cd78f2-ec10-4b59-83d5-3cfb976cfdf1" providerId="ADAL" clId="{6B13D19E-A62B-4184-85B6-425E61FDF5E9}" dt="2023-02-03T05:18:01.084" v="1886" actId="14734"/>
        <pc:sldMkLst>
          <pc:docMk/>
          <pc:sldMk cId="2384497509" sldId="323"/>
        </pc:sldMkLst>
        <pc:graphicFrameChg chg="modGraphic">
          <ac:chgData name="CROCKFORD, ETHAN (UG)" userId="b4cd78f2-ec10-4b59-83d5-3cfb976cfdf1" providerId="ADAL" clId="{6B13D19E-A62B-4184-85B6-425E61FDF5E9}" dt="2023-02-03T05:18:01.084" v="1886" actId="14734"/>
          <ac:graphicFrameMkLst>
            <pc:docMk/>
            <pc:sldMk cId="2384497509" sldId="323"/>
            <ac:graphicFrameMk id="5" creationId="{56777C40-2FFC-55E3-A0EF-AF0E93EEF82B}"/>
          </ac:graphicFrameMkLst>
        </pc:graphicFrameChg>
      </pc:sldChg>
      <pc:sldChg chg="modSp mod">
        <pc:chgData name="CROCKFORD, ETHAN (UG)" userId="b4cd78f2-ec10-4b59-83d5-3cfb976cfdf1" providerId="ADAL" clId="{6B13D19E-A62B-4184-85B6-425E61FDF5E9}" dt="2023-02-03T05:24:45.401" v="2006" actId="20577"/>
        <pc:sldMkLst>
          <pc:docMk/>
          <pc:sldMk cId="1756269101" sldId="324"/>
        </pc:sldMkLst>
        <pc:spChg chg="mod">
          <ac:chgData name="CROCKFORD, ETHAN (UG)" userId="b4cd78f2-ec10-4b59-83d5-3cfb976cfdf1" providerId="ADAL" clId="{6B13D19E-A62B-4184-85B6-425E61FDF5E9}" dt="2023-02-03T05:22:45.935" v="1964" actId="5793"/>
          <ac:spMkLst>
            <pc:docMk/>
            <pc:sldMk cId="1756269101" sldId="324"/>
            <ac:spMk id="2" creationId="{7247CDE0-4FBA-F14A-3567-9097914CA5DC}"/>
          </ac:spMkLst>
        </pc:spChg>
        <pc:spChg chg="mod">
          <ac:chgData name="CROCKFORD, ETHAN (UG)" userId="b4cd78f2-ec10-4b59-83d5-3cfb976cfdf1" providerId="ADAL" clId="{6B13D19E-A62B-4184-85B6-425E61FDF5E9}" dt="2023-01-31T00:01:01.998" v="754" actId="20577"/>
          <ac:spMkLst>
            <pc:docMk/>
            <pc:sldMk cId="1756269101" sldId="324"/>
            <ac:spMk id="4" creationId="{31CF3754-034A-550B-43E7-F165A98826B2}"/>
          </ac:spMkLst>
        </pc:spChg>
        <pc:spChg chg="mod">
          <ac:chgData name="CROCKFORD, ETHAN (UG)" userId="b4cd78f2-ec10-4b59-83d5-3cfb976cfdf1" providerId="ADAL" clId="{6B13D19E-A62B-4184-85B6-425E61FDF5E9}" dt="2023-02-03T05:24:45.401" v="2006" actId="20577"/>
          <ac:spMkLst>
            <pc:docMk/>
            <pc:sldMk cId="1756269101" sldId="324"/>
            <ac:spMk id="5" creationId="{8A124BE9-CFE9-16AD-FC28-9FC07013E71A}"/>
          </ac:spMkLst>
        </pc:spChg>
      </pc:sldChg>
      <pc:sldChg chg="modSp add mod">
        <pc:chgData name="CROCKFORD, ETHAN (UG)" userId="b4cd78f2-ec10-4b59-83d5-3cfb976cfdf1" providerId="ADAL" clId="{6B13D19E-A62B-4184-85B6-425E61FDF5E9}" dt="2023-01-31T00:57:45.683" v="1550" actId="1076"/>
        <pc:sldMkLst>
          <pc:docMk/>
          <pc:sldMk cId="3335028092" sldId="325"/>
        </pc:sldMkLst>
        <pc:spChg chg="mod">
          <ac:chgData name="CROCKFORD, ETHAN (UG)" userId="b4cd78f2-ec10-4b59-83d5-3cfb976cfdf1" providerId="ADAL" clId="{6B13D19E-A62B-4184-85B6-425E61FDF5E9}" dt="2023-01-31T00:57:02.029" v="1524" actId="20577"/>
          <ac:spMkLst>
            <pc:docMk/>
            <pc:sldMk cId="3335028092" sldId="325"/>
            <ac:spMk id="3" creationId="{C845207A-D15C-89C8-F01E-3F9502025301}"/>
          </ac:spMkLst>
        </pc:spChg>
        <pc:spChg chg="mod">
          <ac:chgData name="CROCKFORD, ETHAN (UG)" userId="b4cd78f2-ec10-4b59-83d5-3cfb976cfdf1" providerId="ADAL" clId="{6B13D19E-A62B-4184-85B6-425E61FDF5E9}" dt="2023-01-31T00:57:06.384" v="1534" actId="20577"/>
          <ac:spMkLst>
            <pc:docMk/>
            <pc:sldMk cId="3335028092" sldId="325"/>
            <ac:spMk id="7" creationId="{1830906B-E0C7-92BD-2921-309226ABA0E6}"/>
          </ac:spMkLst>
        </pc:spChg>
        <pc:spChg chg="mod">
          <ac:chgData name="CROCKFORD, ETHAN (UG)" userId="b4cd78f2-ec10-4b59-83d5-3cfb976cfdf1" providerId="ADAL" clId="{6B13D19E-A62B-4184-85B6-425E61FDF5E9}" dt="2023-01-31T00:57:11.539" v="1548" actId="20577"/>
          <ac:spMkLst>
            <pc:docMk/>
            <pc:sldMk cId="3335028092" sldId="325"/>
            <ac:spMk id="8" creationId="{C203D4E8-EAF8-0858-EDAF-898CA293374B}"/>
          </ac:spMkLst>
        </pc:spChg>
        <pc:spChg chg="mod">
          <ac:chgData name="CROCKFORD, ETHAN (UG)" userId="b4cd78f2-ec10-4b59-83d5-3cfb976cfdf1" providerId="ADAL" clId="{6B13D19E-A62B-4184-85B6-425E61FDF5E9}" dt="2023-01-31T00:57:45.683" v="1550" actId="1076"/>
          <ac:spMkLst>
            <pc:docMk/>
            <pc:sldMk cId="3335028092" sldId="325"/>
            <ac:spMk id="9143" creationId="{00000000-0000-0000-0000-000000000000}"/>
          </ac:spMkLst>
        </pc:spChg>
        <pc:spChg chg="mod">
          <ac:chgData name="CROCKFORD, ETHAN (UG)" userId="b4cd78f2-ec10-4b59-83d5-3cfb976cfdf1" providerId="ADAL" clId="{6B13D19E-A62B-4184-85B6-425E61FDF5E9}" dt="2023-01-31T00:56:49.917" v="1510" actId="20577"/>
          <ac:spMkLst>
            <pc:docMk/>
            <pc:sldMk cId="3335028092" sldId="325"/>
            <ac:spMk id="9146" creationId="{00000000-0000-0000-0000-000000000000}"/>
          </ac:spMkLst>
        </pc:spChg>
        <pc:spChg chg="mod">
          <ac:chgData name="CROCKFORD, ETHAN (UG)" userId="b4cd78f2-ec10-4b59-83d5-3cfb976cfdf1" providerId="ADAL" clId="{6B13D19E-A62B-4184-85B6-425E61FDF5E9}" dt="2023-01-31T00:56:52.061" v="1512" actId="20577"/>
          <ac:spMkLst>
            <pc:docMk/>
            <pc:sldMk cId="3335028092" sldId="325"/>
            <ac:spMk id="9150" creationId="{00000000-0000-0000-0000-000000000000}"/>
          </ac:spMkLst>
        </pc:spChg>
        <pc:spChg chg="mod">
          <ac:chgData name="CROCKFORD, ETHAN (UG)" userId="b4cd78f2-ec10-4b59-83d5-3cfb976cfdf1" providerId="ADAL" clId="{6B13D19E-A62B-4184-85B6-425E61FDF5E9}" dt="2023-01-31T00:56:53.989" v="1514" actId="20577"/>
          <ac:spMkLst>
            <pc:docMk/>
            <pc:sldMk cId="3335028092" sldId="325"/>
            <ac:spMk id="9153" creationId="{00000000-0000-0000-0000-000000000000}"/>
          </ac:spMkLst>
        </pc:spChg>
      </pc:sldChg>
      <pc:sldChg chg="modSp del mod">
        <pc:chgData name="CROCKFORD, ETHAN (UG)" userId="b4cd78f2-ec10-4b59-83d5-3cfb976cfdf1" providerId="ADAL" clId="{6B13D19E-A62B-4184-85B6-425E61FDF5E9}" dt="2023-02-03T05:53:30.361" v="2540" actId="47"/>
        <pc:sldMkLst>
          <pc:docMk/>
          <pc:sldMk cId="1507429701" sldId="326"/>
        </pc:sldMkLst>
        <pc:spChg chg="mod">
          <ac:chgData name="CROCKFORD, ETHAN (UG)" userId="b4cd78f2-ec10-4b59-83d5-3cfb976cfdf1" providerId="ADAL" clId="{6B13D19E-A62B-4184-85B6-425E61FDF5E9}" dt="2023-02-03T05:37:14.619" v="2208" actId="2711"/>
          <ac:spMkLst>
            <pc:docMk/>
            <pc:sldMk cId="1507429701" sldId="326"/>
            <ac:spMk id="6" creationId="{C6569A6B-5415-845F-9AFA-FE727C73E05A}"/>
          </ac:spMkLst>
        </pc:spChg>
        <pc:spChg chg="mod">
          <ac:chgData name="CROCKFORD, ETHAN (UG)" userId="b4cd78f2-ec10-4b59-83d5-3cfb976cfdf1" providerId="ADAL" clId="{6B13D19E-A62B-4184-85B6-425E61FDF5E9}" dt="2023-02-03T05:37:17.567" v="2209" actId="2711"/>
          <ac:spMkLst>
            <pc:docMk/>
            <pc:sldMk cId="1507429701" sldId="326"/>
            <ac:spMk id="10" creationId="{49AF9D7F-224E-BD3A-6287-1E143F3D07F6}"/>
          </ac:spMkLst>
        </pc:spChg>
        <pc:spChg chg="mod">
          <ac:chgData name="CROCKFORD, ETHAN (UG)" userId="b4cd78f2-ec10-4b59-83d5-3cfb976cfdf1" providerId="ADAL" clId="{6B13D19E-A62B-4184-85B6-425E61FDF5E9}" dt="2023-02-03T05:46:18.782" v="2428" actId="1076"/>
          <ac:spMkLst>
            <pc:docMk/>
            <pc:sldMk cId="1507429701" sldId="326"/>
            <ac:spMk id="12" creationId="{A5339133-90FA-7158-FAB7-09B50BF23ED7}"/>
          </ac:spMkLst>
        </pc:spChg>
        <pc:spChg chg="mod">
          <ac:chgData name="CROCKFORD, ETHAN (UG)" userId="b4cd78f2-ec10-4b59-83d5-3cfb976cfdf1" providerId="ADAL" clId="{6B13D19E-A62B-4184-85B6-425E61FDF5E9}" dt="2023-02-03T05:37:25.447" v="2211" actId="2711"/>
          <ac:spMkLst>
            <pc:docMk/>
            <pc:sldMk cId="1507429701" sldId="326"/>
            <ac:spMk id="14" creationId="{88E3A744-D0CF-63BB-8CE7-A9617AEE00AE}"/>
          </ac:spMkLst>
        </pc:spChg>
        <pc:spChg chg="mod">
          <ac:chgData name="CROCKFORD, ETHAN (UG)" userId="b4cd78f2-ec10-4b59-83d5-3cfb976cfdf1" providerId="ADAL" clId="{6B13D19E-A62B-4184-85B6-425E61FDF5E9}" dt="2023-02-03T05:51:14.683" v="2498" actId="1076"/>
          <ac:spMkLst>
            <pc:docMk/>
            <pc:sldMk cId="1507429701" sldId="326"/>
            <ac:spMk id="15" creationId="{F6676EF2-DBC3-5B1B-0971-C8006DF6F0B4}"/>
          </ac:spMkLst>
        </pc:spChg>
        <pc:spChg chg="mod">
          <ac:chgData name="CROCKFORD, ETHAN (UG)" userId="b4cd78f2-ec10-4b59-83d5-3cfb976cfdf1" providerId="ADAL" clId="{6B13D19E-A62B-4184-85B6-425E61FDF5E9}" dt="2023-02-03T05:37:29.012" v="2212" actId="2711"/>
          <ac:spMkLst>
            <pc:docMk/>
            <pc:sldMk cId="1507429701" sldId="326"/>
            <ac:spMk id="19" creationId="{8924620E-88A0-A68C-F3FC-FF48E1440C4D}"/>
          </ac:spMkLst>
        </pc:spChg>
        <pc:spChg chg="mod">
          <ac:chgData name="CROCKFORD, ETHAN (UG)" userId="b4cd78f2-ec10-4b59-83d5-3cfb976cfdf1" providerId="ADAL" clId="{6B13D19E-A62B-4184-85B6-425E61FDF5E9}" dt="2023-02-03T05:37:10.630" v="2207" actId="2711"/>
          <ac:spMkLst>
            <pc:docMk/>
            <pc:sldMk cId="1507429701" sldId="326"/>
            <ac:spMk id="30" creationId="{C143FA81-6E98-0B7E-9145-E3B4FE106812}"/>
          </ac:spMkLst>
        </pc:spChg>
        <pc:picChg chg="mod">
          <ac:chgData name="CROCKFORD, ETHAN (UG)" userId="b4cd78f2-ec10-4b59-83d5-3cfb976cfdf1" providerId="ADAL" clId="{6B13D19E-A62B-4184-85B6-425E61FDF5E9}" dt="2023-02-03T05:46:49.510" v="2432" actId="1076"/>
          <ac:picMkLst>
            <pc:docMk/>
            <pc:sldMk cId="1507429701" sldId="326"/>
            <ac:picMk id="3" creationId="{261377FD-499D-675D-F0EC-18FF78F1BF2F}"/>
          </ac:picMkLst>
        </pc:picChg>
        <pc:picChg chg="mod">
          <ac:chgData name="CROCKFORD, ETHAN (UG)" userId="b4cd78f2-ec10-4b59-83d5-3cfb976cfdf1" providerId="ADAL" clId="{6B13D19E-A62B-4184-85B6-425E61FDF5E9}" dt="2023-02-03T05:46:28.914" v="2429" actId="1076"/>
          <ac:picMkLst>
            <pc:docMk/>
            <pc:sldMk cId="1507429701" sldId="326"/>
            <ac:picMk id="21" creationId="{CD005687-BBC2-3B99-EB32-0F05F454401C}"/>
          </ac:picMkLst>
        </pc:picChg>
        <pc:cxnChg chg="mod">
          <ac:chgData name="CROCKFORD, ETHAN (UG)" userId="b4cd78f2-ec10-4b59-83d5-3cfb976cfdf1" providerId="ADAL" clId="{6B13D19E-A62B-4184-85B6-425E61FDF5E9}" dt="2023-02-03T05:46:37.191" v="2431" actId="14100"/>
          <ac:cxnSpMkLst>
            <pc:docMk/>
            <pc:sldMk cId="1507429701" sldId="326"/>
            <ac:cxnSpMk id="28" creationId="{96EDFDDF-E428-39B8-6CB1-29099AA13A35}"/>
          </ac:cxnSpMkLst>
        </pc:cxnChg>
      </pc:sldChg>
      <pc:sldChg chg="addSp delSp modSp mod ord">
        <pc:chgData name="CROCKFORD, ETHAN (UG)" userId="b4cd78f2-ec10-4b59-83d5-3cfb976cfdf1" providerId="ADAL" clId="{6B13D19E-A62B-4184-85B6-425E61FDF5E9}" dt="2023-02-03T05:41:10.610" v="2269" actId="1076"/>
        <pc:sldMkLst>
          <pc:docMk/>
          <pc:sldMk cId="2922328246" sldId="327"/>
        </pc:sldMkLst>
        <pc:spChg chg="mod">
          <ac:chgData name="CROCKFORD, ETHAN (UG)" userId="b4cd78f2-ec10-4b59-83d5-3cfb976cfdf1" providerId="ADAL" clId="{6B13D19E-A62B-4184-85B6-425E61FDF5E9}" dt="2023-02-03T05:41:10.610" v="2269" actId="1076"/>
          <ac:spMkLst>
            <pc:docMk/>
            <pc:sldMk cId="2922328246" sldId="327"/>
            <ac:spMk id="12882" creationId="{00000000-0000-0000-0000-000000000000}"/>
          </ac:spMkLst>
        </pc:spChg>
        <pc:grpChg chg="del">
          <ac:chgData name="CROCKFORD, ETHAN (UG)" userId="b4cd78f2-ec10-4b59-83d5-3cfb976cfdf1" providerId="ADAL" clId="{6B13D19E-A62B-4184-85B6-425E61FDF5E9}" dt="2023-02-03T05:41:06.914" v="2268" actId="478"/>
          <ac:grpSpMkLst>
            <pc:docMk/>
            <pc:sldMk cId="2922328246" sldId="327"/>
            <ac:grpSpMk id="12883" creationId="{00000000-0000-0000-0000-000000000000}"/>
          </ac:grpSpMkLst>
        </pc:grpChg>
        <pc:grpChg chg="del">
          <ac:chgData name="CROCKFORD, ETHAN (UG)" userId="b4cd78f2-ec10-4b59-83d5-3cfb976cfdf1" providerId="ADAL" clId="{6B13D19E-A62B-4184-85B6-425E61FDF5E9}" dt="2023-02-03T05:41:00.740" v="2266" actId="478"/>
          <ac:grpSpMkLst>
            <pc:docMk/>
            <pc:sldMk cId="2922328246" sldId="327"/>
            <ac:grpSpMk id="12894" creationId="{00000000-0000-0000-0000-000000000000}"/>
          </ac:grpSpMkLst>
        </pc:grpChg>
        <pc:picChg chg="mod">
          <ac:chgData name="CROCKFORD, ETHAN (UG)" userId="b4cd78f2-ec10-4b59-83d5-3cfb976cfdf1" providerId="ADAL" clId="{6B13D19E-A62B-4184-85B6-425E61FDF5E9}" dt="2023-02-03T05:34:19.916" v="2180" actId="1076"/>
          <ac:picMkLst>
            <pc:docMk/>
            <pc:sldMk cId="2922328246" sldId="327"/>
            <ac:picMk id="2" creationId="{66DDC9DC-C604-3386-131D-8AF4F1C8A70D}"/>
          </ac:picMkLst>
        </pc:picChg>
        <pc:picChg chg="del mod">
          <ac:chgData name="CROCKFORD, ETHAN (UG)" userId="b4cd78f2-ec10-4b59-83d5-3cfb976cfdf1" providerId="ADAL" clId="{6B13D19E-A62B-4184-85B6-425E61FDF5E9}" dt="2023-02-03T05:19:40.245" v="1914" actId="21"/>
          <ac:picMkLst>
            <pc:docMk/>
            <pc:sldMk cId="2922328246" sldId="327"/>
            <ac:picMk id="3" creationId="{38C4FC7A-DF43-C7DA-06E3-1A8ED00B7B2C}"/>
          </ac:picMkLst>
        </pc:picChg>
        <pc:picChg chg="add del mod">
          <ac:chgData name="CROCKFORD, ETHAN (UG)" userId="b4cd78f2-ec10-4b59-83d5-3cfb976cfdf1" providerId="ADAL" clId="{6B13D19E-A62B-4184-85B6-425E61FDF5E9}" dt="2023-02-03T05:16:47.040" v="1869" actId="21"/>
          <ac:picMkLst>
            <pc:docMk/>
            <pc:sldMk cId="2922328246" sldId="327"/>
            <ac:picMk id="5" creationId="{EAFC097E-6FA6-976B-4B38-B72384BC6BD1}"/>
          </ac:picMkLst>
        </pc:picChg>
      </pc:sldChg>
      <pc:sldChg chg="addSp delSp modSp mod ord">
        <pc:chgData name="CROCKFORD, ETHAN (UG)" userId="b4cd78f2-ec10-4b59-83d5-3cfb976cfdf1" providerId="ADAL" clId="{6B13D19E-A62B-4184-85B6-425E61FDF5E9}" dt="2023-02-03T05:40:46.162" v="2235" actId="478"/>
        <pc:sldMkLst>
          <pc:docMk/>
          <pc:sldMk cId="2169452903" sldId="328"/>
        </pc:sldMkLst>
        <pc:spChg chg="add mod">
          <ac:chgData name="CROCKFORD, ETHAN (UG)" userId="b4cd78f2-ec10-4b59-83d5-3cfb976cfdf1" providerId="ADAL" clId="{6B13D19E-A62B-4184-85B6-425E61FDF5E9}" dt="2023-02-03T05:35:11.539" v="2181" actId="2711"/>
          <ac:spMkLst>
            <pc:docMk/>
            <pc:sldMk cId="2169452903" sldId="328"/>
            <ac:spMk id="4" creationId="{1B0B3FE9-9903-37CA-32C3-8FA96601B62C}"/>
          </ac:spMkLst>
        </pc:spChg>
        <pc:spChg chg="del">
          <ac:chgData name="CROCKFORD, ETHAN (UG)" userId="b4cd78f2-ec10-4b59-83d5-3cfb976cfdf1" providerId="ADAL" clId="{6B13D19E-A62B-4184-85B6-425E61FDF5E9}" dt="2023-02-03T05:18:48.425" v="1904" actId="478"/>
          <ac:spMkLst>
            <pc:docMk/>
            <pc:sldMk cId="2169452903" sldId="328"/>
            <ac:spMk id="6" creationId="{E62A103C-9931-881F-B3AA-C3E9F0E8890D}"/>
          </ac:spMkLst>
        </pc:spChg>
        <pc:spChg chg="add mod">
          <ac:chgData name="CROCKFORD, ETHAN (UG)" userId="b4cd78f2-ec10-4b59-83d5-3cfb976cfdf1" providerId="ADAL" clId="{6B13D19E-A62B-4184-85B6-425E61FDF5E9}" dt="2023-02-03T05:35:17.189" v="2182" actId="2711"/>
          <ac:spMkLst>
            <pc:docMk/>
            <pc:sldMk cId="2169452903" sldId="328"/>
            <ac:spMk id="7" creationId="{D56544D8-A4A6-0F1B-5C6E-C32E7D6449D1}"/>
          </ac:spMkLst>
        </pc:spChg>
        <pc:spChg chg="del">
          <ac:chgData name="CROCKFORD, ETHAN (UG)" userId="b4cd78f2-ec10-4b59-83d5-3cfb976cfdf1" providerId="ADAL" clId="{6B13D19E-A62B-4184-85B6-425E61FDF5E9}" dt="2023-02-03T05:18:48.425" v="1904" actId="478"/>
          <ac:spMkLst>
            <pc:docMk/>
            <pc:sldMk cId="2169452903" sldId="328"/>
            <ac:spMk id="13" creationId="{54EB7FA4-573E-DDAC-FDBF-F6338E174ECB}"/>
          </ac:spMkLst>
        </pc:spChg>
        <pc:spChg chg="del">
          <ac:chgData name="CROCKFORD, ETHAN (UG)" userId="b4cd78f2-ec10-4b59-83d5-3cfb976cfdf1" providerId="ADAL" clId="{6B13D19E-A62B-4184-85B6-425E61FDF5E9}" dt="2023-02-03T05:18:48.425" v="1904" actId="478"/>
          <ac:spMkLst>
            <pc:docMk/>
            <pc:sldMk cId="2169452903" sldId="328"/>
            <ac:spMk id="16" creationId="{888A13DB-7378-D3C7-2CF4-C27ECF4021D0}"/>
          </ac:spMkLst>
        </pc:spChg>
        <pc:spChg chg="del">
          <ac:chgData name="CROCKFORD, ETHAN (UG)" userId="b4cd78f2-ec10-4b59-83d5-3cfb976cfdf1" providerId="ADAL" clId="{6B13D19E-A62B-4184-85B6-425E61FDF5E9}" dt="2023-02-03T05:18:48.425" v="1904" actId="478"/>
          <ac:spMkLst>
            <pc:docMk/>
            <pc:sldMk cId="2169452903" sldId="328"/>
            <ac:spMk id="18" creationId="{5FAD147A-048F-D711-86F1-630837092642}"/>
          </ac:spMkLst>
        </pc:spChg>
        <pc:spChg chg="mod">
          <ac:chgData name="CROCKFORD, ETHAN (UG)" userId="b4cd78f2-ec10-4b59-83d5-3cfb976cfdf1" providerId="ADAL" clId="{6B13D19E-A62B-4184-85B6-425E61FDF5E9}" dt="2023-02-03T05:40:41.184" v="2233" actId="20577"/>
          <ac:spMkLst>
            <pc:docMk/>
            <pc:sldMk cId="2169452903" sldId="328"/>
            <ac:spMk id="12882" creationId="{00000000-0000-0000-0000-000000000000}"/>
          </ac:spMkLst>
        </pc:spChg>
        <pc:grpChg chg="del">
          <ac:chgData name="CROCKFORD, ETHAN (UG)" userId="b4cd78f2-ec10-4b59-83d5-3cfb976cfdf1" providerId="ADAL" clId="{6B13D19E-A62B-4184-85B6-425E61FDF5E9}" dt="2023-02-03T05:40:46.162" v="2235" actId="478"/>
          <ac:grpSpMkLst>
            <pc:docMk/>
            <pc:sldMk cId="2169452903" sldId="328"/>
            <ac:grpSpMk id="12883" creationId="{00000000-0000-0000-0000-000000000000}"/>
          </ac:grpSpMkLst>
        </pc:grpChg>
        <pc:grpChg chg="del">
          <ac:chgData name="CROCKFORD, ETHAN (UG)" userId="b4cd78f2-ec10-4b59-83d5-3cfb976cfdf1" providerId="ADAL" clId="{6B13D19E-A62B-4184-85B6-425E61FDF5E9}" dt="2023-02-03T05:40:45.192" v="2234" actId="478"/>
          <ac:grpSpMkLst>
            <pc:docMk/>
            <pc:sldMk cId="2169452903" sldId="328"/>
            <ac:grpSpMk id="12894" creationId="{00000000-0000-0000-0000-000000000000}"/>
          </ac:grpSpMkLst>
        </pc:grpChg>
        <pc:picChg chg="mod">
          <ac:chgData name="CROCKFORD, ETHAN (UG)" userId="b4cd78f2-ec10-4b59-83d5-3cfb976cfdf1" providerId="ADAL" clId="{6B13D19E-A62B-4184-85B6-425E61FDF5E9}" dt="2023-02-03T05:20:17.418" v="1925" actId="1076"/>
          <ac:picMkLst>
            <pc:docMk/>
            <pc:sldMk cId="2169452903" sldId="328"/>
            <ac:picMk id="2" creationId="{F43E3F77-96D7-7D2A-A56A-E7ACF0991BB9}"/>
          </ac:picMkLst>
        </pc:picChg>
        <pc:picChg chg="add mod modCrop">
          <ac:chgData name="CROCKFORD, ETHAN (UG)" userId="b4cd78f2-ec10-4b59-83d5-3cfb976cfdf1" providerId="ADAL" clId="{6B13D19E-A62B-4184-85B6-425E61FDF5E9}" dt="2023-02-03T05:20:13.509" v="1924" actId="1076"/>
          <ac:picMkLst>
            <pc:docMk/>
            <pc:sldMk cId="2169452903" sldId="328"/>
            <ac:picMk id="3" creationId="{F18329A1-77F8-F8A1-9772-FBF5F3B65D53}"/>
          </ac:picMkLst>
        </pc:picChg>
        <pc:picChg chg="del">
          <ac:chgData name="CROCKFORD, ETHAN (UG)" userId="b4cd78f2-ec10-4b59-83d5-3cfb976cfdf1" providerId="ADAL" clId="{6B13D19E-A62B-4184-85B6-425E61FDF5E9}" dt="2023-02-03T05:18:48.425" v="1904" actId="478"/>
          <ac:picMkLst>
            <pc:docMk/>
            <pc:sldMk cId="2169452903" sldId="328"/>
            <ac:picMk id="5" creationId="{7E02DEFE-DFC3-916A-88D7-673311C92782}"/>
          </ac:picMkLst>
        </pc:picChg>
        <pc:cxnChg chg="del">
          <ac:chgData name="CROCKFORD, ETHAN (UG)" userId="b4cd78f2-ec10-4b59-83d5-3cfb976cfdf1" providerId="ADAL" clId="{6B13D19E-A62B-4184-85B6-425E61FDF5E9}" dt="2023-02-03T05:18:48.425" v="1904" actId="478"/>
          <ac:cxnSpMkLst>
            <pc:docMk/>
            <pc:sldMk cId="2169452903" sldId="328"/>
            <ac:cxnSpMk id="8" creationId="{5747A406-4559-AEEF-E2A8-03052C6ED9B1}"/>
          </ac:cxnSpMkLst>
        </pc:cxnChg>
        <pc:cxnChg chg="del">
          <ac:chgData name="CROCKFORD, ETHAN (UG)" userId="b4cd78f2-ec10-4b59-83d5-3cfb976cfdf1" providerId="ADAL" clId="{6B13D19E-A62B-4184-85B6-425E61FDF5E9}" dt="2023-02-03T05:18:48.425" v="1904" actId="478"/>
          <ac:cxnSpMkLst>
            <pc:docMk/>
            <pc:sldMk cId="2169452903" sldId="328"/>
            <ac:cxnSpMk id="10" creationId="{2CFDAE34-9A6D-411F-DBA3-B0733C51F6F6}"/>
          </ac:cxnSpMkLst>
        </pc:cxnChg>
        <pc:cxnChg chg="del">
          <ac:chgData name="CROCKFORD, ETHAN (UG)" userId="b4cd78f2-ec10-4b59-83d5-3cfb976cfdf1" providerId="ADAL" clId="{6B13D19E-A62B-4184-85B6-425E61FDF5E9}" dt="2023-02-03T05:18:48.425" v="1904" actId="478"/>
          <ac:cxnSpMkLst>
            <pc:docMk/>
            <pc:sldMk cId="2169452903" sldId="328"/>
            <ac:cxnSpMk id="12" creationId="{50C56240-7414-7A8F-AC65-B8A6047EE474}"/>
          </ac:cxnSpMkLst>
        </pc:cxnChg>
      </pc:sldChg>
      <pc:sldChg chg="addSp delSp modSp mod">
        <pc:chgData name="CROCKFORD, ETHAN (UG)" userId="b4cd78f2-ec10-4b59-83d5-3cfb976cfdf1" providerId="ADAL" clId="{6B13D19E-A62B-4184-85B6-425E61FDF5E9}" dt="2023-02-03T05:35:55.858" v="2188" actId="2711"/>
        <pc:sldMkLst>
          <pc:docMk/>
          <pc:sldMk cId="1487234880" sldId="329"/>
        </pc:sldMkLst>
        <pc:spChg chg="add mod">
          <ac:chgData name="CROCKFORD, ETHAN (UG)" userId="b4cd78f2-ec10-4b59-83d5-3cfb976cfdf1" providerId="ADAL" clId="{6B13D19E-A62B-4184-85B6-425E61FDF5E9}" dt="2023-02-03T05:35:51.486" v="2187" actId="2711"/>
          <ac:spMkLst>
            <pc:docMk/>
            <pc:sldMk cId="1487234880" sldId="329"/>
            <ac:spMk id="2" creationId="{77B7E8C6-5AC9-6C5A-35DB-D075E4CE685B}"/>
          </ac:spMkLst>
        </pc:spChg>
        <pc:spChg chg="add mod">
          <ac:chgData name="CROCKFORD, ETHAN (UG)" userId="b4cd78f2-ec10-4b59-83d5-3cfb976cfdf1" providerId="ADAL" clId="{6B13D19E-A62B-4184-85B6-425E61FDF5E9}" dt="2023-02-03T05:35:55.858" v="2188" actId="2711"/>
          <ac:spMkLst>
            <pc:docMk/>
            <pc:sldMk cId="1487234880" sldId="329"/>
            <ac:spMk id="3" creationId="{C2FFA2A7-E5EB-0458-7CE7-D5CF4AADC2DB}"/>
          </ac:spMkLst>
        </pc:spChg>
        <pc:spChg chg="add mod">
          <ac:chgData name="CROCKFORD, ETHAN (UG)" userId="b4cd78f2-ec10-4b59-83d5-3cfb976cfdf1" providerId="ADAL" clId="{6B13D19E-A62B-4184-85B6-425E61FDF5E9}" dt="2023-02-03T05:28:32.342" v="2097" actId="1076"/>
          <ac:spMkLst>
            <pc:docMk/>
            <pc:sldMk cId="1487234880" sldId="329"/>
            <ac:spMk id="4" creationId="{F582E226-88EB-FC03-1CAC-051EE77272B9}"/>
          </ac:spMkLst>
        </pc:spChg>
        <pc:spChg chg="del">
          <ac:chgData name="CROCKFORD, ETHAN (UG)" userId="b4cd78f2-ec10-4b59-83d5-3cfb976cfdf1" providerId="ADAL" clId="{6B13D19E-A62B-4184-85B6-425E61FDF5E9}" dt="2023-02-03T05:28:29.019" v="2096" actId="478"/>
          <ac:spMkLst>
            <pc:docMk/>
            <pc:sldMk cId="1487234880" sldId="329"/>
            <ac:spMk id="7" creationId="{760BA8D8-E86C-1C36-27CC-F3FBFCF686D6}"/>
          </ac:spMkLst>
        </pc:spChg>
        <pc:picChg chg="mod">
          <ac:chgData name="CROCKFORD, ETHAN (UG)" userId="b4cd78f2-ec10-4b59-83d5-3cfb976cfdf1" providerId="ADAL" clId="{6B13D19E-A62B-4184-85B6-425E61FDF5E9}" dt="2023-02-03T05:27:26.078" v="2055" actId="14100"/>
          <ac:picMkLst>
            <pc:docMk/>
            <pc:sldMk cId="1487234880" sldId="329"/>
            <ac:picMk id="5" creationId="{907D1305-734A-33E9-3090-237A79B5FFEE}"/>
          </ac:picMkLst>
        </pc:picChg>
        <pc:picChg chg="mod">
          <ac:chgData name="CROCKFORD, ETHAN (UG)" userId="b4cd78f2-ec10-4b59-83d5-3cfb976cfdf1" providerId="ADAL" clId="{6B13D19E-A62B-4184-85B6-425E61FDF5E9}" dt="2023-02-03T05:27:19.697" v="2051" actId="1076"/>
          <ac:picMkLst>
            <pc:docMk/>
            <pc:sldMk cId="1487234880" sldId="329"/>
            <ac:picMk id="6" creationId="{3CA9E4CC-70DB-242F-5657-9368B6D2288E}"/>
          </ac:picMkLst>
        </pc:picChg>
      </pc:sldChg>
      <pc:sldChg chg="addSp modSp mod">
        <pc:chgData name="CROCKFORD, ETHAN (UG)" userId="b4cd78f2-ec10-4b59-83d5-3cfb976cfdf1" providerId="ADAL" clId="{6B13D19E-A62B-4184-85B6-425E61FDF5E9}" dt="2023-02-03T05:36:31.197" v="2198" actId="2711"/>
        <pc:sldMkLst>
          <pc:docMk/>
          <pc:sldMk cId="2130778745" sldId="330"/>
        </pc:sldMkLst>
        <pc:spChg chg="add mod">
          <ac:chgData name="CROCKFORD, ETHAN (UG)" userId="b4cd78f2-ec10-4b59-83d5-3cfb976cfdf1" providerId="ADAL" clId="{6B13D19E-A62B-4184-85B6-425E61FDF5E9}" dt="2023-02-03T05:36:19.084" v="2194" actId="2711"/>
          <ac:spMkLst>
            <pc:docMk/>
            <pc:sldMk cId="2130778745" sldId="330"/>
            <ac:spMk id="2" creationId="{E9172C8B-5AF8-D80E-D68A-F753D6DFC7D8}"/>
          </ac:spMkLst>
        </pc:spChg>
        <pc:spChg chg="mod">
          <ac:chgData name="CROCKFORD, ETHAN (UG)" userId="b4cd78f2-ec10-4b59-83d5-3cfb976cfdf1" providerId="ADAL" clId="{6B13D19E-A62B-4184-85B6-425E61FDF5E9}" dt="2023-02-03T05:29:19.235" v="2120" actId="1076"/>
          <ac:spMkLst>
            <pc:docMk/>
            <pc:sldMk cId="2130778745" sldId="330"/>
            <ac:spMk id="4" creationId="{4AFEDFE5-9964-E98D-CE3C-728A758C1A1A}"/>
          </ac:spMkLst>
        </pc:spChg>
        <pc:spChg chg="add mod">
          <ac:chgData name="CROCKFORD, ETHAN (UG)" userId="b4cd78f2-ec10-4b59-83d5-3cfb976cfdf1" providerId="ADAL" clId="{6B13D19E-A62B-4184-85B6-425E61FDF5E9}" dt="2023-02-03T05:36:23.234" v="2195" actId="2711"/>
          <ac:spMkLst>
            <pc:docMk/>
            <pc:sldMk cId="2130778745" sldId="330"/>
            <ac:spMk id="5" creationId="{C802D9EC-9B21-E33C-945F-85D499A83FA1}"/>
          </ac:spMkLst>
        </pc:spChg>
        <pc:spChg chg="add mod">
          <ac:chgData name="CROCKFORD, ETHAN (UG)" userId="b4cd78f2-ec10-4b59-83d5-3cfb976cfdf1" providerId="ADAL" clId="{6B13D19E-A62B-4184-85B6-425E61FDF5E9}" dt="2023-02-03T05:36:31.197" v="2198" actId="2711"/>
          <ac:spMkLst>
            <pc:docMk/>
            <pc:sldMk cId="2130778745" sldId="330"/>
            <ac:spMk id="6" creationId="{EF3068DF-ED19-D54E-D958-BE0407D59283}"/>
          </ac:spMkLst>
        </pc:spChg>
        <pc:spChg chg="mod">
          <ac:chgData name="CROCKFORD, ETHAN (UG)" userId="b4cd78f2-ec10-4b59-83d5-3cfb976cfdf1" providerId="ADAL" clId="{6B13D19E-A62B-4184-85B6-425E61FDF5E9}" dt="2023-02-03T05:36:08.566" v="2191" actId="255"/>
          <ac:spMkLst>
            <pc:docMk/>
            <pc:sldMk cId="2130778745" sldId="330"/>
            <ac:spMk id="10" creationId="{3A81F999-9AD1-58B0-44F9-E3DB7F668622}"/>
          </ac:spMkLst>
        </pc:spChg>
        <pc:picChg chg="mod">
          <ac:chgData name="CROCKFORD, ETHAN (UG)" userId="b4cd78f2-ec10-4b59-83d5-3cfb976cfdf1" providerId="ADAL" clId="{6B13D19E-A62B-4184-85B6-425E61FDF5E9}" dt="2023-02-03T05:29:36.053" v="2125" actId="1076"/>
          <ac:picMkLst>
            <pc:docMk/>
            <pc:sldMk cId="2130778745" sldId="330"/>
            <ac:picMk id="3" creationId="{A36EAC82-A587-6761-6848-B5104A043C51}"/>
          </ac:picMkLst>
        </pc:picChg>
        <pc:picChg chg="mod">
          <ac:chgData name="CROCKFORD, ETHAN (UG)" userId="b4cd78f2-ec10-4b59-83d5-3cfb976cfdf1" providerId="ADAL" clId="{6B13D19E-A62B-4184-85B6-425E61FDF5E9}" dt="2023-02-03T05:36:14.051" v="2193" actId="1076"/>
          <ac:picMkLst>
            <pc:docMk/>
            <pc:sldMk cId="2130778745" sldId="330"/>
            <ac:picMk id="7" creationId="{8730B296-A3B8-E021-4F11-AABE5BA77B2E}"/>
          </ac:picMkLst>
        </pc:picChg>
        <pc:picChg chg="mod">
          <ac:chgData name="CROCKFORD, ETHAN (UG)" userId="b4cd78f2-ec10-4b59-83d5-3cfb976cfdf1" providerId="ADAL" clId="{6B13D19E-A62B-4184-85B6-425E61FDF5E9}" dt="2023-02-03T05:30:17.375" v="2140" actId="14100"/>
          <ac:picMkLst>
            <pc:docMk/>
            <pc:sldMk cId="2130778745" sldId="330"/>
            <ac:picMk id="9" creationId="{C4525D3A-72A2-EAFF-4DE3-F19D292B7306}"/>
          </ac:picMkLst>
        </pc:picChg>
      </pc:sldChg>
      <pc:sldChg chg="modSp mod">
        <pc:chgData name="CROCKFORD, ETHAN (UG)" userId="b4cd78f2-ec10-4b59-83d5-3cfb976cfdf1" providerId="ADAL" clId="{6B13D19E-A62B-4184-85B6-425E61FDF5E9}" dt="2023-02-03T05:31:15.659" v="2164" actId="1076"/>
        <pc:sldMkLst>
          <pc:docMk/>
          <pc:sldMk cId="3086071480" sldId="331"/>
        </pc:sldMkLst>
        <pc:spChg chg="mod">
          <ac:chgData name="CROCKFORD, ETHAN (UG)" userId="b4cd78f2-ec10-4b59-83d5-3cfb976cfdf1" providerId="ADAL" clId="{6B13D19E-A62B-4184-85B6-425E61FDF5E9}" dt="2023-02-03T05:31:09.756" v="2163" actId="20577"/>
          <ac:spMkLst>
            <pc:docMk/>
            <pc:sldMk cId="3086071480" sldId="331"/>
            <ac:spMk id="4" creationId="{578FE3DE-05D9-749C-657A-09D400707C85}"/>
          </ac:spMkLst>
        </pc:spChg>
        <pc:picChg chg="mod">
          <ac:chgData name="CROCKFORD, ETHAN (UG)" userId="b4cd78f2-ec10-4b59-83d5-3cfb976cfdf1" providerId="ADAL" clId="{6B13D19E-A62B-4184-85B6-425E61FDF5E9}" dt="2023-02-03T05:31:15.659" v="2164" actId="1076"/>
          <ac:picMkLst>
            <pc:docMk/>
            <pc:sldMk cId="3086071480" sldId="331"/>
            <ac:picMk id="2" creationId="{025B0EA0-8133-7A9E-6FC8-1FAE78440C01}"/>
          </ac:picMkLst>
        </pc:picChg>
        <pc:picChg chg="mod">
          <ac:chgData name="CROCKFORD, ETHAN (UG)" userId="b4cd78f2-ec10-4b59-83d5-3cfb976cfdf1" providerId="ADAL" clId="{6B13D19E-A62B-4184-85B6-425E61FDF5E9}" dt="2023-02-03T05:31:15.659" v="2164" actId="1076"/>
          <ac:picMkLst>
            <pc:docMk/>
            <pc:sldMk cId="3086071480" sldId="331"/>
            <ac:picMk id="3" creationId="{D78BD7D9-ACA6-4594-B2E0-8FA6BF207C97}"/>
          </ac:picMkLst>
        </pc:picChg>
        <pc:picChg chg="mod">
          <ac:chgData name="CROCKFORD, ETHAN (UG)" userId="b4cd78f2-ec10-4b59-83d5-3cfb976cfdf1" providerId="ADAL" clId="{6B13D19E-A62B-4184-85B6-425E61FDF5E9}" dt="2023-02-03T05:31:15.659" v="2164" actId="1076"/>
          <ac:picMkLst>
            <pc:docMk/>
            <pc:sldMk cId="3086071480" sldId="331"/>
            <ac:picMk id="7" creationId="{2FCFFCA5-D899-75DF-BE47-3F6DF7BFDEB8}"/>
          </ac:picMkLst>
        </pc:picChg>
        <pc:picChg chg="mod">
          <ac:chgData name="CROCKFORD, ETHAN (UG)" userId="b4cd78f2-ec10-4b59-83d5-3cfb976cfdf1" providerId="ADAL" clId="{6B13D19E-A62B-4184-85B6-425E61FDF5E9}" dt="2023-02-03T05:31:15.659" v="2164" actId="1076"/>
          <ac:picMkLst>
            <pc:docMk/>
            <pc:sldMk cId="3086071480" sldId="331"/>
            <ac:picMk id="8" creationId="{4BB79741-11B3-9480-D592-51DE7A3D7E37}"/>
          </ac:picMkLst>
        </pc:picChg>
      </pc:sldChg>
      <pc:sldChg chg="delSp del mod">
        <pc:chgData name="CROCKFORD, ETHAN (UG)" userId="b4cd78f2-ec10-4b59-83d5-3cfb976cfdf1" providerId="ADAL" clId="{6B13D19E-A62B-4184-85B6-425E61FDF5E9}" dt="2023-02-03T05:41:40.588" v="2273" actId="2696"/>
        <pc:sldMkLst>
          <pc:docMk/>
          <pc:sldMk cId="2045838809" sldId="332"/>
        </pc:sldMkLst>
        <pc:picChg chg="del">
          <ac:chgData name="CROCKFORD, ETHAN (UG)" userId="b4cd78f2-ec10-4b59-83d5-3cfb976cfdf1" providerId="ADAL" clId="{6B13D19E-A62B-4184-85B6-425E61FDF5E9}" dt="2023-02-03T05:41:37.167" v="2272" actId="21"/>
          <ac:picMkLst>
            <pc:docMk/>
            <pc:sldMk cId="2045838809" sldId="332"/>
            <ac:picMk id="6" creationId="{872A0F89-7227-6496-D5EC-EEC09EC70F42}"/>
          </ac:picMkLst>
        </pc:picChg>
      </pc:sldChg>
      <pc:sldChg chg="addSp delSp modSp add mod ord">
        <pc:chgData name="CROCKFORD, ETHAN (UG)" userId="b4cd78f2-ec10-4b59-83d5-3cfb976cfdf1" providerId="ADAL" clId="{6B13D19E-A62B-4184-85B6-425E61FDF5E9}" dt="2023-02-03T05:41:50.013" v="2279" actId="1076"/>
        <pc:sldMkLst>
          <pc:docMk/>
          <pc:sldMk cId="1138124496" sldId="333"/>
        </pc:sldMkLst>
        <pc:spChg chg="del">
          <ac:chgData name="CROCKFORD, ETHAN (UG)" userId="b4cd78f2-ec10-4b59-83d5-3cfb976cfdf1" providerId="ADAL" clId="{6B13D19E-A62B-4184-85B6-425E61FDF5E9}" dt="2023-02-03T05:18:24.075" v="1896" actId="478"/>
          <ac:spMkLst>
            <pc:docMk/>
            <pc:sldMk cId="1138124496" sldId="333"/>
            <ac:spMk id="6" creationId="{E62A103C-9931-881F-B3AA-C3E9F0E8890D}"/>
          </ac:spMkLst>
        </pc:spChg>
        <pc:spChg chg="mod">
          <ac:chgData name="CROCKFORD, ETHAN (UG)" userId="b4cd78f2-ec10-4b59-83d5-3cfb976cfdf1" providerId="ADAL" clId="{6B13D19E-A62B-4184-85B6-425E61FDF5E9}" dt="2023-02-03T05:35:31.386" v="2184" actId="1076"/>
          <ac:spMkLst>
            <pc:docMk/>
            <pc:sldMk cId="1138124496" sldId="333"/>
            <ac:spMk id="13" creationId="{54EB7FA4-573E-DDAC-FDBF-F6338E174ECB}"/>
          </ac:spMkLst>
        </pc:spChg>
        <pc:spChg chg="mod">
          <ac:chgData name="CROCKFORD, ETHAN (UG)" userId="b4cd78f2-ec10-4b59-83d5-3cfb976cfdf1" providerId="ADAL" clId="{6B13D19E-A62B-4184-85B6-425E61FDF5E9}" dt="2023-02-03T05:35:35.181" v="2185" actId="2711"/>
          <ac:spMkLst>
            <pc:docMk/>
            <pc:sldMk cId="1138124496" sldId="333"/>
            <ac:spMk id="16" creationId="{888A13DB-7378-D3C7-2CF4-C27ECF4021D0}"/>
          </ac:spMkLst>
        </pc:spChg>
        <pc:spChg chg="mod">
          <ac:chgData name="CROCKFORD, ETHAN (UG)" userId="b4cd78f2-ec10-4b59-83d5-3cfb976cfdf1" providerId="ADAL" clId="{6B13D19E-A62B-4184-85B6-425E61FDF5E9}" dt="2023-02-03T05:35:39.624" v="2186" actId="2711"/>
          <ac:spMkLst>
            <pc:docMk/>
            <pc:sldMk cId="1138124496" sldId="333"/>
            <ac:spMk id="18" creationId="{5FAD147A-048F-D711-86F1-630837092642}"/>
          </ac:spMkLst>
        </pc:spChg>
        <pc:spChg chg="mod">
          <ac:chgData name="CROCKFORD, ETHAN (UG)" userId="b4cd78f2-ec10-4b59-83d5-3cfb976cfdf1" providerId="ADAL" clId="{6B13D19E-A62B-4184-85B6-425E61FDF5E9}" dt="2023-02-03T05:41:32.963" v="2271" actId="1076"/>
          <ac:spMkLst>
            <pc:docMk/>
            <pc:sldMk cId="1138124496" sldId="333"/>
            <ac:spMk id="12882" creationId="{00000000-0000-0000-0000-000000000000}"/>
          </ac:spMkLst>
        </pc:spChg>
        <pc:picChg chg="del mod">
          <ac:chgData name="CROCKFORD, ETHAN (UG)" userId="b4cd78f2-ec10-4b59-83d5-3cfb976cfdf1" providerId="ADAL" clId="{6B13D19E-A62B-4184-85B6-425E61FDF5E9}" dt="2023-02-03T05:18:12.117" v="1889" actId="478"/>
          <ac:picMkLst>
            <pc:docMk/>
            <pc:sldMk cId="1138124496" sldId="333"/>
            <ac:picMk id="2" creationId="{F43E3F77-96D7-7D2A-A56A-E7ACF0991BB9}"/>
          </ac:picMkLst>
        </pc:picChg>
        <pc:picChg chg="add mod">
          <ac:chgData name="CROCKFORD, ETHAN (UG)" userId="b4cd78f2-ec10-4b59-83d5-3cfb976cfdf1" providerId="ADAL" clId="{6B13D19E-A62B-4184-85B6-425E61FDF5E9}" dt="2023-02-03T05:41:50.013" v="2279" actId="1076"/>
          <ac:picMkLst>
            <pc:docMk/>
            <pc:sldMk cId="1138124496" sldId="333"/>
            <ac:picMk id="3" creationId="{9B0A31EA-DDAC-73ED-1297-41A0E081090D}"/>
          </ac:picMkLst>
        </pc:picChg>
        <pc:picChg chg="mod">
          <ac:chgData name="CROCKFORD, ETHAN (UG)" userId="b4cd78f2-ec10-4b59-83d5-3cfb976cfdf1" providerId="ADAL" clId="{6B13D19E-A62B-4184-85B6-425E61FDF5E9}" dt="2023-02-03T05:18:33.742" v="1899" actId="1076"/>
          <ac:picMkLst>
            <pc:docMk/>
            <pc:sldMk cId="1138124496" sldId="333"/>
            <ac:picMk id="5" creationId="{7E02DEFE-DFC3-916A-88D7-673311C92782}"/>
          </ac:picMkLst>
        </pc:picChg>
        <pc:cxnChg chg="mod">
          <ac:chgData name="CROCKFORD, ETHAN (UG)" userId="b4cd78f2-ec10-4b59-83d5-3cfb976cfdf1" providerId="ADAL" clId="{6B13D19E-A62B-4184-85B6-425E61FDF5E9}" dt="2023-02-03T05:18:33.742" v="1899" actId="1076"/>
          <ac:cxnSpMkLst>
            <pc:docMk/>
            <pc:sldMk cId="1138124496" sldId="333"/>
            <ac:cxnSpMk id="8" creationId="{5747A406-4559-AEEF-E2A8-03052C6ED9B1}"/>
          </ac:cxnSpMkLst>
        </pc:cxnChg>
        <pc:cxnChg chg="mod">
          <ac:chgData name="CROCKFORD, ETHAN (UG)" userId="b4cd78f2-ec10-4b59-83d5-3cfb976cfdf1" providerId="ADAL" clId="{6B13D19E-A62B-4184-85B6-425E61FDF5E9}" dt="2023-02-03T05:18:33.742" v="1899" actId="1076"/>
          <ac:cxnSpMkLst>
            <pc:docMk/>
            <pc:sldMk cId="1138124496" sldId="333"/>
            <ac:cxnSpMk id="10" creationId="{2CFDAE34-9A6D-411F-DBA3-B0733C51F6F6}"/>
          </ac:cxnSpMkLst>
        </pc:cxnChg>
        <pc:cxnChg chg="mod">
          <ac:chgData name="CROCKFORD, ETHAN (UG)" userId="b4cd78f2-ec10-4b59-83d5-3cfb976cfdf1" providerId="ADAL" clId="{6B13D19E-A62B-4184-85B6-425E61FDF5E9}" dt="2023-02-03T05:18:33.742" v="1899" actId="1076"/>
          <ac:cxnSpMkLst>
            <pc:docMk/>
            <pc:sldMk cId="1138124496" sldId="333"/>
            <ac:cxnSpMk id="12" creationId="{50C56240-7414-7A8F-AC65-B8A6047EE474}"/>
          </ac:cxnSpMkLst>
        </pc:cxnChg>
      </pc:sldChg>
      <pc:sldChg chg="del">
        <pc:chgData name="CROCKFORD, ETHAN (UG)" userId="b4cd78f2-ec10-4b59-83d5-3cfb976cfdf1" providerId="ADAL" clId="{6B13D19E-A62B-4184-85B6-425E61FDF5E9}" dt="2023-02-03T05:14:59.227" v="1865" actId="2696"/>
        <pc:sldMkLst>
          <pc:docMk/>
          <pc:sldMk cId="4294743097" sldId="333"/>
        </pc:sldMkLst>
      </pc:sldChg>
      <pc:sldChg chg="addSp delSp modSp add mod">
        <pc:chgData name="CROCKFORD, ETHAN (UG)" userId="b4cd78f2-ec10-4b59-83d5-3cfb976cfdf1" providerId="ADAL" clId="{6B13D19E-A62B-4184-85B6-425E61FDF5E9}" dt="2023-02-03T05:53:25.660" v="2539" actId="1076"/>
        <pc:sldMkLst>
          <pc:docMk/>
          <pc:sldMk cId="278717179" sldId="334"/>
        </pc:sldMkLst>
        <pc:spChg chg="mod">
          <ac:chgData name="CROCKFORD, ETHAN (UG)" userId="b4cd78f2-ec10-4b59-83d5-3cfb976cfdf1" providerId="ADAL" clId="{6B13D19E-A62B-4184-85B6-425E61FDF5E9}" dt="2023-02-03T05:51:54.850" v="2509" actId="1076"/>
          <ac:spMkLst>
            <pc:docMk/>
            <pc:sldMk cId="278717179" sldId="334"/>
            <ac:spMk id="4" creationId="{01D60595-8618-24FB-6FF9-5979A785C88F}"/>
          </ac:spMkLst>
        </pc:spChg>
        <pc:spChg chg="mod">
          <ac:chgData name="CROCKFORD, ETHAN (UG)" userId="b4cd78f2-ec10-4b59-83d5-3cfb976cfdf1" providerId="ADAL" clId="{6B13D19E-A62B-4184-85B6-425E61FDF5E9}" dt="2023-02-03T05:50:43.190" v="2493" actId="1076"/>
          <ac:spMkLst>
            <pc:docMk/>
            <pc:sldMk cId="278717179" sldId="334"/>
            <ac:spMk id="6" creationId="{C6569A6B-5415-845F-9AFA-FE727C73E05A}"/>
          </ac:spMkLst>
        </pc:spChg>
        <pc:spChg chg="mod">
          <ac:chgData name="CROCKFORD, ETHAN (UG)" userId="b4cd78f2-ec10-4b59-83d5-3cfb976cfdf1" providerId="ADAL" clId="{6B13D19E-A62B-4184-85B6-425E61FDF5E9}" dt="2023-02-03T05:53:25.660" v="2539" actId="1076"/>
          <ac:spMkLst>
            <pc:docMk/>
            <pc:sldMk cId="278717179" sldId="334"/>
            <ac:spMk id="10" creationId="{49AF9D7F-224E-BD3A-6287-1E143F3D07F6}"/>
          </ac:spMkLst>
        </pc:spChg>
        <pc:spChg chg="mod">
          <ac:chgData name="CROCKFORD, ETHAN (UG)" userId="b4cd78f2-ec10-4b59-83d5-3cfb976cfdf1" providerId="ADAL" clId="{6B13D19E-A62B-4184-85B6-425E61FDF5E9}" dt="2023-02-03T05:53:25.660" v="2539" actId="1076"/>
          <ac:spMkLst>
            <pc:docMk/>
            <pc:sldMk cId="278717179" sldId="334"/>
            <ac:spMk id="12" creationId="{A5339133-90FA-7158-FAB7-09B50BF23ED7}"/>
          </ac:spMkLst>
        </pc:spChg>
        <pc:spChg chg="del">
          <ac:chgData name="CROCKFORD, ETHAN (UG)" userId="b4cd78f2-ec10-4b59-83d5-3cfb976cfdf1" providerId="ADAL" clId="{6B13D19E-A62B-4184-85B6-425E61FDF5E9}" dt="2023-02-03T05:47:05.302" v="2437" actId="478"/>
          <ac:spMkLst>
            <pc:docMk/>
            <pc:sldMk cId="278717179" sldId="334"/>
            <ac:spMk id="14" creationId="{88E3A744-D0CF-63BB-8CE7-A9617AEE00AE}"/>
          </ac:spMkLst>
        </pc:spChg>
        <pc:spChg chg="del">
          <ac:chgData name="CROCKFORD, ETHAN (UG)" userId="b4cd78f2-ec10-4b59-83d5-3cfb976cfdf1" providerId="ADAL" clId="{6B13D19E-A62B-4184-85B6-425E61FDF5E9}" dt="2023-02-03T05:47:04.212" v="2436" actId="478"/>
          <ac:spMkLst>
            <pc:docMk/>
            <pc:sldMk cId="278717179" sldId="334"/>
            <ac:spMk id="15" creationId="{F6676EF2-DBC3-5B1B-0971-C8006DF6F0B4}"/>
          </ac:spMkLst>
        </pc:spChg>
        <pc:spChg chg="mod">
          <ac:chgData name="CROCKFORD, ETHAN (UG)" userId="b4cd78f2-ec10-4b59-83d5-3cfb976cfdf1" providerId="ADAL" clId="{6B13D19E-A62B-4184-85B6-425E61FDF5E9}" dt="2023-02-03T05:51:52.482" v="2508" actId="1076"/>
          <ac:spMkLst>
            <pc:docMk/>
            <pc:sldMk cId="278717179" sldId="334"/>
            <ac:spMk id="19" creationId="{8924620E-88A0-A68C-F3FC-FF48E1440C4D}"/>
          </ac:spMkLst>
        </pc:spChg>
        <pc:spChg chg="add mod">
          <ac:chgData name="CROCKFORD, ETHAN (UG)" userId="b4cd78f2-ec10-4b59-83d5-3cfb976cfdf1" providerId="ADAL" clId="{6B13D19E-A62B-4184-85B6-425E61FDF5E9}" dt="2023-02-03T05:53:25.660" v="2539" actId="1076"/>
          <ac:spMkLst>
            <pc:docMk/>
            <pc:sldMk cId="278717179" sldId="334"/>
            <ac:spMk id="29" creationId="{19E887D6-9722-567F-2530-B2B3993D3D81}"/>
          </ac:spMkLst>
        </pc:spChg>
        <pc:spChg chg="mod">
          <ac:chgData name="CROCKFORD, ETHAN (UG)" userId="b4cd78f2-ec10-4b59-83d5-3cfb976cfdf1" providerId="ADAL" clId="{6B13D19E-A62B-4184-85B6-425E61FDF5E9}" dt="2023-02-03T05:50:43.190" v="2493" actId="1076"/>
          <ac:spMkLst>
            <pc:docMk/>
            <pc:sldMk cId="278717179" sldId="334"/>
            <ac:spMk id="30" creationId="{C143FA81-6E98-0B7E-9145-E3B4FE106812}"/>
          </ac:spMkLst>
        </pc:spChg>
        <pc:spChg chg="add del mod">
          <ac:chgData name="CROCKFORD, ETHAN (UG)" userId="b4cd78f2-ec10-4b59-83d5-3cfb976cfdf1" providerId="ADAL" clId="{6B13D19E-A62B-4184-85B6-425E61FDF5E9}" dt="2023-02-03T05:50:09.205" v="2485"/>
          <ac:spMkLst>
            <pc:docMk/>
            <pc:sldMk cId="278717179" sldId="334"/>
            <ac:spMk id="31" creationId="{60A5EE8D-6446-22B8-05BB-35266363D421}"/>
          </ac:spMkLst>
        </pc:spChg>
        <pc:spChg chg="add mod">
          <ac:chgData name="CROCKFORD, ETHAN (UG)" userId="b4cd78f2-ec10-4b59-83d5-3cfb976cfdf1" providerId="ADAL" clId="{6B13D19E-A62B-4184-85B6-425E61FDF5E9}" dt="2023-02-03T05:50:37.549" v="2492" actId="571"/>
          <ac:spMkLst>
            <pc:docMk/>
            <pc:sldMk cId="278717179" sldId="334"/>
            <ac:spMk id="34" creationId="{B1394080-9C54-8D93-6757-49058528BFBC}"/>
          </ac:spMkLst>
        </pc:spChg>
        <pc:spChg chg="add mod">
          <ac:chgData name="CROCKFORD, ETHAN (UG)" userId="b4cd78f2-ec10-4b59-83d5-3cfb976cfdf1" providerId="ADAL" clId="{6B13D19E-A62B-4184-85B6-425E61FDF5E9}" dt="2023-02-03T05:53:25.660" v="2539" actId="1076"/>
          <ac:spMkLst>
            <pc:docMk/>
            <pc:sldMk cId="278717179" sldId="334"/>
            <ac:spMk id="38" creationId="{745695EE-4D41-D259-B4EF-536AAE8CAD54}"/>
          </ac:spMkLst>
        </pc:spChg>
        <pc:spChg chg="add mod">
          <ac:chgData name="CROCKFORD, ETHAN (UG)" userId="b4cd78f2-ec10-4b59-83d5-3cfb976cfdf1" providerId="ADAL" clId="{6B13D19E-A62B-4184-85B6-425E61FDF5E9}" dt="2023-02-03T05:53:22.340" v="2538" actId="571"/>
          <ac:spMkLst>
            <pc:docMk/>
            <pc:sldMk cId="278717179" sldId="334"/>
            <ac:spMk id="57" creationId="{ED25F56B-17BE-2563-4A45-29AE43C7120B}"/>
          </ac:spMkLst>
        </pc:spChg>
        <pc:spChg chg="add mod">
          <ac:chgData name="CROCKFORD, ETHAN (UG)" userId="b4cd78f2-ec10-4b59-83d5-3cfb976cfdf1" providerId="ADAL" clId="{6B13D19E-A62B-4184-85B6-425E61FDF5E9}" dt="2023-02-03T05:53:22.340" v="2538" actId="571"/>
          <ac:spMkLst>
            <pc:docMk/>
            <pc:sldMk cId="278717179" sldId="334"/>
            <ac:spMk id="59" creationId="{47844640-AD53-E0EF-E8A7-CBA2B6E3F659}"/>
          </ac:spMkLst>
        </pc:spChg>
        <pc:spChg chg="add mod">
          <ac:chgData name="CROCKFORD, ETHAN (UG)" userId="b4cd78f2-ec10-4b59-83d5-3cfb976cfdf1" providerId="ADAL" clId="{6B13D19E-A62B-4184-85B6-425E61FDF5E9}" dt="2023-02-03T05:53:22.340" v="2538" actId="571"/>
          <ac:spMkLst>
            <pc:docMk/>
            <pc:sldMk cId="278717179" sldId="334"/>
            <ac:spMk id="62" creationId="{F13BB4F4-6A07-7003-7963-AA1ED0FCA108}"/>
          </ac:spMkLst>
        </pc:spChg>
        <pc:picChg chg="mod">
          <ac:chgData name="CROCKFORD, ETHAN (UG)" userId="b4cd78f2-ec10-4b59-83d5-3cfb976cfdf1" providerId="ADAL" clId="{6B13D19E-A62B-4184-85B6-425E61FDF5E9}" dt="2023-02-03T05:53:25.660" v="2539" actId="1076"/>
          <ac:picMkLst>
            <pc:docMk/>
            <pc:sldMk cId="278717179" sldId="334"/>
            <ac:picMk id="3" creationId="{261377FD-499D-675D-F0EC-18FF78F1BF2F}"/>
          </ac:picMkLst>
        </pc:picChg>
        <pc:picChg chg="mod">
          <ac:chgData name="CROCKFORD, ETHAN (UG)" userId="b4cd78f2-ec10-4b59-83d5-3cfb976cfdf1" providerId="ADAL" clId="{6B13D19E-A62B-4184-85B6-425E61FDF5E9}" dt="2023-02-03T05:51:52.482" v="2508" actId="1076"/>
          <ac:picMkLst>
            <pc:docMk/>
            <pc:sldMk cId="278717179" sldId="334"/>
            <ac:picMk id="5" creationId="{840A93E8-748F-0765-87FB-FCC7DC60FF71}"/>
          </ac:picMkLst>
        </pc:picChg>
        <pc:picChg chg="mod">
          <ac:chgData name="CROCKFORD, ETHAN (UG)" userId="b4cd78f2-ec10-4b59-83d5-3cfb976cfdf1" providerId="ADAL" clId="{6B13D19E-A62B-4184-85B6-425E61FDF5E9}" dt="2023-02-03T05:50:43.190" v="2493" actId="1076"/>
          <ac:picMkLst>
            <pc:docMk/>
            <pc:sldMk cId="278717179" sldId="334"/>
            <ac:picMk id="21" creationId="{CD005687-BBC2-3B99-EB32-0F05F454401C}"/>
          </ac:picMkLst>
        </pc:picChg>
        <pc:picChg chg="add mod">
          <ac:chgData name="CROCKFORD, ETHAN (UG)" userId="b4cd78f2-ec10-4b59-83d5-3cfb976cfdf1" providerId="ADAL" clId="{6B13D19E-A62B-4184-85B6-425E61FDF5E9}" dt="2023-02-03T05:50:37.549" v="2492" actId="571"/>
          <ac:picMkLst>
            <pc:docMk/>
            <pc:sldMk cId="278717179" sldId="334"/>
            <ac:picMk id="35" creationId="{F5B9F672-CB7B-09AD-EC03-3BB3ABED38AD}"/>
          </ac:picMkLst>
        </pc:picChg>
        <pc:picChg chg="add mod">
          <ac:chgData name="CROCKFORD, ETHAN (UG)" userId="b4cd78f2-ec10-4b59-83d5-3cfb976cfdf1" providerId="ADAL" clId="{6B13D19E-A62B-4184-85B6-425E61FDF5E9}" dt="2023-02-03T05:53:22.340" v="2538" actId="571"/>
          <ac:picMkLst>
            <pc:docMk/>
            <pc:sldMk cId="278717179" sldId="334"/>
            <ac:picMk id="56" creationId="{724B4752-1DB8-4B3C-F004-04EDD524700C}"/>
          </ac:picMkLst>
        </pc:picChg>
        <pc:cxnChg chg="mod">
          <ac:chgData name="CROCKFORD, ETHAN (UG)" userId="b4cd78f2-ec10-4b59-83d5-3cfb976cfdf1" providerId="ADAL" clId="{6B13D19E-A62B-4184-85B6-425E61FDF5E9}" dt="2023-02-03T05:50:43.190" v="2493" actId="1076"/>
          <ac:cxnSpMkLst>
            <pc:docMk/>
            <pc:sldMk cId="278717179" sldId="334"/>
            <ac:cxnSpMk id="8" creationId="{8986BD52-64F1-1FBC-99D9-ED77D8EF88BB}"/>
          </ac:cxnSpMkLst>
        </pc:cxnChg>
        <pc:cxnChg chg="del">
          <ac:chgData name="CROCKFORD, ETHAN (UG)" userId="b4cd78f2-ec10-4b59-83d5-3cfb976cfdf1" providerId="ADAL" clId="{6B13D19E-A62B-4184-85B6-425E61FDF5E9}" dt="2023-02-03T05:47:06.986" v="2440" actId="478"/>
          <ac:cxnSpMkLst>
            <pc:docMk/>
            <pc:sldMk cId="278717179" sldId="334"/>
            <ac:cxnSpMk id="9" creationId="{5EE277C8-001A-632C-7D2C-3214B9DB5BEF}"/>
          </ac:cxnSpMkLst>
        </pc:cxnChg>
        <pc:cxnChg chg="mod">
          <ac:chgData name="CROCKFORD, ETHAN (UG)" userId="b4cd78f2-ec10-4b59-83d5-3cfb976cfdf1" providerId="ADAL" clId="{6B13D19E-A62B-4184-85B6-425E61FDF5E9}" dt="2023-02-03T05:53:25.660" v="2539" actId="1076"/>
          <ac:cxnSpMkLst>
            <pc:docMk/>
            <pc:sldMk cId="278717179" sldId="334"/>
            <ac:cxnSpMk id="11" creationId="{F52D004D-BEC7-50E6-A324-F30D92510160}"/>
          </ac:cxnSpMkLst>
        </pc:cxnChg>
        <pc:cxnChg chg="del">
          <ac:chgData name="CROCKFORD, ETHAN (UG)" userId="b4cd78f2-ec10-4b59-83d5-3cfb976cfdf1" providerId="ADAL" clId="{6B13D19E-A62B-4184-85B6-425E61FDF5E9}" dt="2023-02-03T05:47:02.101" v="2435" actId="478"/>
          <ac:cxnSpMkLst>
            <pc:docMk/>
            <pc:sldMk cId="278717179" sldId="334"/>
            <ac:cxnSpMk id="13" creationId="{41F79C16-5110-2589-FF0C-5608E8EB29C1}"/>
          </ac:cxnSpMkLst>
        </pc:cxnChg>
        <pc:cxnChg chg="del">
          <ac:chgData name="CROCKFORD, ETHAN (UG)" userId="b4cd78f2-ec10-4b59-83d5-3cfb976cfdf1" providerId="ADAL" clId="{6B13D19E-A62B-4184-85B6-425E61FDF5E9}" dt="2023-02-03T05:47:05.800" v="2438" actId="478"/>
          <ac:cxnSpMkLst>
            <pc:docMk/>
            <pc:sldMk cId="278717179" sldId="334"/>
            <ac:cxnSpMk id="17" creationId="{6578CAF0-6EBA-42E3-9CDB-2AE8684D4177}"/>
          </ac:cxnSpMkLst>
        </pc:cxnChg>
        <pc:cxnChg chg="mod">
          <ac:chgData name="CROCKFORD, ETHAN (UG)" userId="b4cd78f2-ec10-4b59-83d5-3cfb976cfdf1" providerId="ADAL" clId="{6B13D19E-A62B-4184-85B6-425E61FDF5E9}" dt="2023-02-03T05:51:52.482" v="2508" actId="1076"/>
          <ac:cxnSpMkLst>
            <pc:docMk/>
            <pc:sldMk cId="278717179" sldId="334"/>
            <ac:cxnSpMk id="18" creationId="{1BF7C8D5-0F55-26FA-3041-58F31B8045F1}"/>
          </ac:cxnSpMkLst>
        </pc:cxnChg>
        <pc:cxnChg chg="del">
          <ac:chgData name="CROCKFORD, ETHAN (UG)" userId="b4cd78f2-ec10-4b59-83d5-3cfb976cfdf1" providerId="ADAL" clId="{6B13D19E-A62B-4184-85B6-425E61FDF5E9}" dt="2023-02-03T05:47:06.513" v="2439" actId="478"/>
          <ac:cxnSpMkLst>
            <pc:docMk/>
            <pc:sldMk cId="278717179" sldId="334"/>
            <ac:cxnSpMk id="22" creationId="{2CF73F37-8C8B-7D50-17D4-E71AC7CB114B}"/>
          </ac:cxnSpMkLst>
        </pc:cxnChg>
        <pc:cxnChg chg="add mod">
          <ac:chgData name="CROCKFORD, ETHAN (UG)" userId="b4cd78f2-ec10-4b59-83d5-3cfb976cfdf1" providerId="ADAL" clId="{6B13D19E-A62B-4184-85B6-425E61FDF5E9}" dt="2023-02-03T05:53:25.660" v="2539" actId="1076"/>
          <ac:cxnSpMkLst>
            <pc:docMk/>
            <pc:sldMk cId="278717179" sldId="334"/>
            <ac:cxnSpMk id="25" creationId="{B3D3992B-9525-D507-E9CE-0A589F214462}"/>
          </ac:cxnSpMkLst>
        </pc:cxnChg>
        <pc:cxnChg chg="mod">
          <ac:chgData name="CROCKFORD, ETHAN (UG)" userId="b4cd78f2-ec10-4b59-83d5-3cfb976cfdf1" providerId="ADAL" clId="{6B13D19E-A62B-4184-85B6-425E61FDF5E9}" dt="2023-02-03T05:50:43.190" v="2493" actId="1076"/>
          <ac:cxnSpMkLst>
            <pc:docMk/>
            <pc:sldMk cId="278717179" sldId="334"/>
            <ac:cxnSpMk id="28" creationId="{96EDFDDF-E428-39B8-6CB1-29099AA13A35}"/>
          </ac:cxnSpMkLst>
        </pc:cxnChg>
        <pc:cxnChg chg="add mod">
          <ac:chgData name="CROCKFORD, ETHAN (UG)" userId="b4cd78f2-ec10-4b59-83d5-3cfb976cfdf1" providerId="ADAL" clId="{6B13D19E-A62B-4184-85B6-425E61FDF5E9}" dt="2023-02-03T05:53:25.660" v="2539" actId="1076"/>
          <ac:cxnSpMkLst>
            <pc:docMk/>
            <pc:sldMk cId="278717179" sldId="334"/>
            <ac:cxnSpMk id="32" creationId="{F0D38240-74F5-09AD-04E4-E18AB4B9C804}"/>
          </ac:cxnSpMkLst>
        </pc:cxnChg>
        <pc:cxnChg chg="add mod">
          <ac:chgData name="CROCKFORD, ETHAN (UG)" userId="b4cd78f2-ec10-4b59-83d5-3cfb976cfdf1" providerId="ADAL" clId="{6B13D19E-A62B-4184-85B6-425E61FDF5E9}" dt="2023-02-03T05:50:37.549" v="2492" actId="571"/>
          <ac:cxnSpMkLst>
            <pc:docMk/>
            <pc:sldMk cId="278717179" sldId="334"/>
            <ac:cxnSpMk id="36" creationId="{5C41E819-E686-9335-1BBB-ABDD6096655D}"/>
          </ac:cxnSpMkLst>
        </pc:cxnChg>
        <pc:cxnChg chg="add mod">
          <ac:chgData name="CROCKFORD, ETHAN (UG)" userId="b4cd78f2-ec10-4b59-83d5-3cfb976cfdf1" providerId="ADAL" clId="{6B13D19E-A62B-4184-85B6-425E61FDF5E9}" dt="2023-02-03T05:50:37.549" v="2492" actId="571"/>
          <ac:cxnSpMkLst>
            <pc:docMk/>
            <pc:sldMk cId="278717179" sldId="334"/>
            <ac:cxnSpMk id="37" creationId="{DF9279EE-A5CF-AB60-8FD7-6D3E523B6AD3}"/>
          </ac:cxnSpMkLst>
        </pc:cxnChg>
        <pc:cxnChg chg="add mod">
          <ac:chgData name="CROCKFORD, ETHAN (UG)" userId="b4cd78f2-ec10-4b59-83d5-3cfb976cfdf1" providerId="ADAL" clId="{6B13D19E-A62B-4184-85B6-425E61FDF5E9}" dt="2023-02-03T05:53:25.660" v="2539" actId="1076"/>
          <ac:cxnSpMkLst>
            <pc:docMk/>
            <pc:sldMk cId="278717179" sldId="334"/>
            <ac:cxnSpMk id="43" creationId="{5B4A99AF-905B-4189-3FE3-1EE59C04D023}"/>
          </ac:cxnSpMkLst>
        </pc:cxnChg>
        <pc:cxnChg chg="add del mod">
          <ac:chgData name="CROCKFORD, ETHAN (UG)" userId="b4cd78f2-ec10-4b59-83d5-3cfb976cfdf1" providerId="ADAL" clId="{6B13D19E-A62B-4184-85B6-425E61FDF5E9}" dt="2023-02-03T05:52:46.191" v="2528" actId="478"/>
          <ac:cxnSpMkLst>
            <pc:docMk/>
            <pc:sldMk cId="278717179" sldId="334"/>
            <ac:cxnSpMk id="46" creationId="{148D3965-0628-FE15-304A-6B775B43905C}"/>
          </ac:cxnSpMkLst>
        </pc:cxnChg>
        <pc:cxnChg chg="add mod">
          <ac:chgData name="CROCKFORD, ETHAN (UG)" userId="b4cd78f2-ec10-4b59-83d5-3cfb976cfdf1" providerId="ADAL" clId="{6B13D19E-A62B-4184-85B6-425E61FDF5E9}" dt="2023-02-03T05:53:22.340" v="2538" actId="571"/>
          <ac:cxnSpMkLst>
            <pc:docMk/>
            <pc:sldMk cId="278717179" sldId="334"/>
            <ac:cxnSpMk id="58" creationId="{E0E88D9C-3945-7B9C-A256-097023E3DE3D}"/>
          </ac:cxnSpMkLst>
        </pc:cxnChg>
        <pc:cxnChg chg="add mod">
          <ac:chgData name="CROCKFORD, ETHAN (UG)" userId="b4cd78f2-ec10-4b59-83d5-3cfb976cfdf1" providerId="ADAL" clId="{6B13D19E-A62B-4184-85B6-425E61FDF5E9}" dt="2023-02-03T05:53:22.340" v="2538" actId="571"/>
          <ac:cxnSpMkLst>
            <pc:docMk/>
            <pc:sldMk cId="278717179" sldId="334"/>
            <ac:cxnSpMk id="60" creationId="{70B908BB-BB5C-3CBD-ABA3-EE0DA998049E}"/>
          </ac:cxnSpMkLst>
        </pc:cxnChg>
        <pc:cxnChg chg="add mod">
          <ac:chgData name="CROCKFORD, ETHAN (UG)" userId="b4cd78f2-ec10-4b59-83d5-3cfb976cfdf1" providerId="ADAL" clId="{6B13D19E-A62B-4184-85B6-425E61FDF5E9}" dt="2023-02-03T05:53:22.340" v="2538" actId="571"/>
          <ac:cxnSpMkLst>
            <pc:docMk/>
            <pc:sldMk cId="278717179" sldId="334"/>
            <ac:cxnSpMk id="61" creationId="{84D1EA3A-1C51-E018-3F78-B07A1FBDA4FF}"/>
          </ac:cxnSpMkLst>
        </pc:cxnChg>
        <pc:cxnChg chg="add mod">
          <ac:chgData name="CROCKFORD, ETHAN (UG)" userId="b4cd78f2-ec10-4b59-83d5-3cfb976cfdf1" providerId="ADAL" clId="{6B13D19E-A62B-4184-85B6-425E61FDF5E9}" dt="2023-02-03T05:53:22.340" v="2538" actId="571"/>
          <ac:cxnSpMkLst>
            <pc:docMk/>
            <pc:sldMk cId="278717179" sldId="334"/>
            <ac:cxnSpMk id="63" creationId="{9FA7E18E-CFFF-F9F2-7060-6D29F79266B5}"/>
          </ac:cxnSpMkLst>
        </pc:cxnChg>
      </pc:sldChg>
    </pc:docChg>
  </pc:docChgLst>
  <pc:docChgLst>
    <pc:chgData name="PENDYALA, PRADYOT (UG)" userId="S::u2109486@live.warwick.ac.uk::cf0e1928-252b-4535-a0e3-f0187cfa2f45" providerId="AD" clId="Web-{6946F3DC-F6F5-4B0E-B52D-083BCA7CD824}"/>
    <pc:docChg chg="delSld">
      <pc:chgData name="PENDYALA, PRADYOT (UG)" userId="S::u2109486@live.warwick.ac.uk::cf0e1928-252b-4535-a0e3-f0187cfa2f45" providerId="AD" clId="Web-{6946F3DC-F6F5-4B0E-B52D-083BCA7CD824}" dt="2023-02-03T13:35:34.393" v="0"/>
      <pc:docMkLst>
        <pc:docMk/>
      </pc:docMkLst>
      <pc:sldChg chg="del">
        <pc:chgData name="PENDYALA, PRADYOT (UG)" userId="S::u2109486@live.warwick.ac.uk::cf0e1928-252b-4535-a0e3-f0187cfa2f45" providerId="AD" clId="Web-{6946F3DC-F6F5-4B0E-B52D-083BCA7CD824}" dt="2023-02-03T13:35:34.393" v="0"/>
        <pc:sldMkLst>
          <pc:docMk/>
          <pc:sldMk cId="1453542651" sldId="335"/>
        </pc:sldMkLst>
      </pc:sldChg>
    </pc:docChg>
  </pc:docChgLst>
  <pc:docChgLst>
    <pc:chgData name="ARYAL, SONIYA (UG)" userId="S::u2025486@live.warwick.ac.uk::a58af038-f53c-47ec-9a8f-10a7d05f1047" providerId="AD" clId="Web-{90423AFF-A1AD-4CE6-82D8-21C2FF9CA2EF}"/>
    <pc:docChg chg="delSld modSld">
      <pc:chgData name="ARYAL, SONIYA (UG)" userId="S::u2025486@live.warwick.ac.uk::a58af038-f53c-47ec-9a8f-10a7d05f1047" providerId="AD" clId="Web-{90423AFF-A1AD-4CE6-82D8-21C2FF9CA2EF}" dt="2023-02-03T13:38:15.902" v="372"/>
      <pc:docMkLst>
        <pc:docMk/>
      </pc:docMkLst>
      <pc:sldChg chg="modNotes">
        <pc:chgData name="ARYAL, SONIYA (UG)" userId="S::u2025486@live.warwick.ac.uk::a58af038-f53c-47ec-9a8f-10a7d05f1047" providerId="AD" clId="Web-{90423AFF-A1AD-4CE6-82D8-21C2FF9CA2EF}" dt="2023-02-03T13:38:15.902" v="372"/>
        <pc:sldMkLst>
          <pc:docMk/>
          <pc:sldMk cId="0" sldId="256"/>
        </pc:sldMkLst>
      </pc:sldChg>
      <pc:sldChg chg="modSp">
        <pc:chgData name="ARYAL, SONIYA (UG)" userId="S::u2025486@live.warwick.ac.uk::a58af038-f53c-47ec-9a8f-10a7d05f1047" providerId="AD" clId="Web-{90423AFF-A1AD-4CE6-82D8-21C2FF9CA2EF}" dt="2023-02-03T12:50:59.590" v="13" actId="20577"/>
        <pc:sldMkLst>
          <pc:docMk/>
          <pc:sldMk cId="0" sldId="273"/>
        </pc:sldMkLst>
        <pc:spChg chg="mod">
          <ac:chgData name="ARYAL, SONIYA (UG)" userId="S::u2025486@live.warwick.ac.uk::a58af038-f53c-47ec-9a8f-10a7d05f1047" providerId="AD" clId="Web-{90423AFF-A1AD-4CE6-82D8-21C2FF9CA2EF}" dt="2023-02-03T12:50:59.590" v="13" actId="20577"/>
          <ac:spMkLst>
            <pc:docMk/>
            <pc:sldMk cId="0" sldId="273"/>
            <ac:spMk id="12909" creationId="{00000000-0000-0000-0000-000000000000}"/>
          </ac:spMkLst>
        </pc:spChg>
      </pc:sldChg>
      <pc:sldChg chg="modNotes">
        <pc:chgData name="ARYAL, SONIYA (UG)" userId="S::u2025486@live.warwick.ac.uk::a58af038-f53c-47ec-9a8f-10a7d05f1047" providerId="AD" clId="Web-{90423AFF-A1AD-4CE6-82D8-21C2FF9CA2EF}" dt="2023-02-03T13:09:46.705" v="46"/>
        <pc:sldMkLst>
          <pc:docMk/>
          <pc:sldMk cId="0" sldId="275"/>
        </pc:sldMkLst>
      </pc:sldChg>
      <pc:sldChg chg="modSp">
        <pc:chgData name="ARYAL, SONIYA (UG)" userId="S::u2025486@live.warwick.ac.uk::a58af038-f53c-47ec-9a8f-10a7d05f1047" providerId="AD" clId="Web-{90423AFF-A1AD-4CE6-82D8-21C2FF9CA2EF}" dt="2023-02-03T13:33:45.503" v="234" actId="20577"/>
        <pc:sldMkLst>
          <pc:docMk/>
          <pc:sldMk cId="0" sldId="277"/>
        </pc:sldMkLst>
        <pc:spChg chg="mod">
          <ac:chgData name="ARYAL, SONIYA (UG)" userId="S::u2025486@live.warwick.ac.uk::a58af038-f53c-47ec-9a8f-10a7d05f1047" providerId="AD" clId="Web-{90423AFF-A1AD-4CE6-82D8-21C2FF9CA2EF}" dt="2023-02-03T13:33:45.503" v="234" actId="20577"/>
          <ac:spMkLst>
            <pc:docMk/>
            <pc:sldMk cId="0" sldId="277"/>
            <ac:spMk id="2" creationId="{F0668C22-7378-234D-C700-22FE275F9D44}"/>
          </ac:spMkLst>
        </pc:spChg>
      </pc:sldChg>
      <pc:sldChg chg="del">
        <pc:chgData name="ARYAL, SONIYA (UG)" userId="S::u2025486@live.warwick.ac.uk::a58af038-f53c-47ec-9a8f-10a7d05f1047" providerId="AD" clId="Web-{90423AFF-A1AD-4CE6-82D8-21C2FF9CA2EF}" dt="2023-02-03T12:51:52.279" v="37"/>
        <pc:sldMkLst>
          <pc:docMk/>
          <pc:sldMk cId="1180071780" sldId="313"/>
        </pc:sldMkLst>
      </pc:sldChg>
      <pc:sldChg chg="modSp">
        <pc:chgData name="ARYAL, SONIYA (UG)" userId="S::u2025486@live.warwick.ac.uk::a58af038-f53c-47ec-9a8f-10a7d05f1047" providerId="AD" clId="Web-{90423AFF-A1AD-4CE6-82D8-21C2FF9CA2EF}" dt="2023-02-03T12:51:42.951" v="36"/>
        <pc:sldMkLst>
          <pc:docMk/>
          <pc:sldMk cId="2384497509" sldId="323"/>
        </pc:sldMkLst>
        <pc:graphicFrameChg chg="mod modGraphic">
          <ac:chgData name="ARYAL, SONIYA (UG)" userId="S::u2025486@live.warwick.ac.uk::a58af038-f53c-47ec-9a8f-10a7d05f1047" providerId="AD" clId="Web-{90423AFF-A1AD-4CE6-82D8-21C2FF9CA2EF}" dt="2023-02-03T12:51:42.951" v="36"/>
          <ac:graphicFrameMkLst>
            <pc:docMk/>
            <pc:sldMk cId="2384497509" sldId="323"/>
            <ac:graphicFrameMk id="5" creationId="{56777C40-2FFC-55E3-A0EF-AF0E93EEF82B}"/>
          </ac:graphicFrameMkLst>
        </pc:graphicFrameChg>
      </pc:sldChg>
      <pc:sldChg chg="addSp delSp modSp">
        <pc:chgData name="ARYAL, SONIYA (UG)" userId="S::u2025486@live.warwick.ac.uk::a58af038-f53c-47ec-9a8f-10a7d05f1047" providerId="AD" clId="Web-{90423AFF-A1AD-4CE6-82D8-21C2FF9CA2EF}" dt="2023-02-03T13:07:01.262" v="42"/>
        <pc:sldMkLst>
          <pc:docMk/>
          <pc:sldMk cId="2922328246" sldId="327"/>
        </pc:sldMkLst>
        <pc:picChg chg="del">
          <ac:chgData name="ARYAL, SONIYA (UG)" userId="S::u2025486@live.warwick.ac.uk::a58af038-f53c-47ec-9a8f-10a7d05f1047" providerId="AD" clId="Web-{90423AFF-A1AD-4CE6-82D8-21C2FF9CA2EF}" dt="2023-02-03T13:07:00.231" v="41"/>
          <ac:picMkLst>
            <pc:docMk/>
            <pc:sldMk cId="2922328246" sldId="327"/>
            <ac:picMk id="2" creationId="{66DDC9DC-C604-3386-131D-8AF4F1C8A70D}"/>
          </ac:picMkLst>
        </pc:picChg>
        <pc:picChg chg="add mod">
          <ac:chgData name="ARYAL, SONIYA (UG)" userId="S::u2025486@live.warwick.ac.uk::a58af038-f53c-47ec-9a8f-10a7d05f1047" providerId="AD" clId="Web-{90423AFF-A1AD-4CE6-82D8-21C2FF9CA2EF}" dt="2023-02-03T13:07:01.262" v="42"/>
          <ac:picMkLst>
            <pc:docMk/>
            <pc:sldMk cId="2922328246" sldId="327"/>
            <ac:picMk id="3" creationId="{2FF7975F-5328-DD10-EB8A-8E0446C27D68}"/>
          </ac:picMkLst>
        </pc:picChg>
      </pc:sldChg>
      <pc:sldChg chg="modNotes">
        <pc:chgData name="ARYAL, SONIYA (UG)" userId="S::u2025486@live.warwick.ac.uk::a58af038-f53c-47ec-9a8f-10a7d05f1047" providerId="AD" clId="Web-{90423AFF-A1AD-4CE6-82D8-21C2FF9CA2EF}" dt="2023-02-03T13:18:45.426" v="91"/>
        <pc:sldMkLst>
          <pc:docMk/>
          <pc:sldMk cId="1138124496" sldId="333"/>
        </pc:sldMkLst>
      </pc:sldChg>
    </pc:docChg>
  </pc:docChgLst>
  <pc:docChgLst>
    <pc:chgData name="KAPOOR, GAGANDEEP (UG)" userId="S::u2249158@live.warwick.ac.uk::e57b5ca1-4764-4940-8de9-2c947f759a69" providerId="AD" clId="Web-{4B30A3C9-1F6E-4C01-85F4-6602BABA8D54}"/>
    <pc:docChg chg="modSld">
      <pc:chgData name="KAPOOR, GAGANDEEP (UG)" userId="S::u2249158@live.warwick.ac.uk::e57b5ca1-4764-4940-8de9-2c947f759a69" providerId="AD" clId="Web-{4B30A3C9-1F6E-4C01-85F4-6602BABA8D54}" dt="2023-02-03T12:09:09.448" v="7"/>
      <pc:docMkLst>
        <pc:docMk/>
      </pc:docMkLst>
      <pc:sldChg chg="modNotes">
        <pc:chgData name="KAPOOR, GAGANDEEP (UG)" userId="S::u2249158@live.warwick.ac.uk::e57b5ca1-4764-4940-8de9-2c947f759a69" providerId="AD" clId="Web-{4B30A3C9-1F6E-4C01-85F4-6602BABA8D54}" dt="2023-02-03T12:09:09.448" v="7"/>
        <pc:sldMkLst>
          <pc:docMk/>
          <pc:sldMk cId="0" sldId="275"/>
        </pc:sldMkLst>
      </pc:sldChg>
    </pc:docChg>
  </pc:docChgLst>
  <pc:docChgLst>
    <pc:chgData name="ARYAL, SONIYA (UG)" userId="S::u2025486@live.warwick.ac.uk::a58af038-f53c-47ec-9a8f-10a7d05f1047" providerId="AD" clId="Web-{3311A8DA-5284-451D-A948-AD830A63F3D8}"/>
    <pc:docChg chg="modSld">
      <pc:chgData name="ARYAL, SONIYA (UG)" userId="S::u2025486@live.warwick.ac.uk::a58af038-f53c-47ec-9a8f-10a7d05f1047" providerId="AD" clId="Web-{3311A8DA-5284-451D-A948-AD830A63F3D8}" dt="2023-03-01T18:00:02.573" v="1" actId="1076"/>
      <pc:docMkLst>
        <pc:docMk/>
      </pc:docMkLst>
      <pc:sldChg chg="modSp">
        <pc:chgData name="ARYAL, SONIYA (UG)" userId="S::u2025486@live.warwick.ac.uk::a58af038-f53c-47ec-9a8f-10a7d05f1047" providerId="AD" clId="Web-{3311A8DA-5284-451D-A948-AD830A63F3D8}" dt="2023-03-01T18:00:02.573" v="1" actId="1076"/>
        <pc:sldMkLst>
          <pc:docMk/>
          <pc:sldMk cId="278717179" sldId="334"/>
        </pc:sldMkLst>
        <pc:picChg chg="mod">
          <ac:chgData name="ARYAL, SONIYA (UG)" userId="S::u2025486@live.warwick.ac.uk::a58af038-f53c-47ec-9a8f-10a7d05f1047" providerId="AD" clId="Web-{3311A8DA-5284-451D-A948-AD830A63F3D8}" dt="2023-03-01T18:00:02.573" v="1" actId="1076"/>
          <ac:picMkLst>
            <pc:docMk/>
            <pc:sldMk cId="278717179" sldId="334"/>
            <ac:picMk id="3" creationId="{261377FD-499D-675D-F0EC-18FF78F1BF2F}"/>
          </ac:picMkLst>
        </pc:picChg>
        <pc:picChg chg="mod">
          <ac:chgData name="ARYAL, SONIYA (UG)" userId="S::u2025486@live.warwick.ac.uk::a58af038-f53c-47ec-9a8f-10a7d05f1047" providerId="AD" clId="Web-{3311A8DA-5284-451D-A948-AD830A63F3D8}" dt="2023-03-01T17:59:31.792" v="0" actId="1076"/>
          <ac:picMkLst>
            <pc:docMk/>
            <pc:sldMk cId="278717179" sldId="334"/>
            <ac:picMk id="21" creationId="{CD005687-BBC2-3B99-EB32-0F05F454401C}"/>
          </ac:picMkLst>
        </pc:picChg>
      </pc:sldChg>
    </pc:docChg>
  </pc:docChgLst>
  <pc:docChgLst>
    <pc:chgData name="WAGHAJIANI, DEVVAN (UG)" userId="S::u2106890@live.warwick.ac.uk::fb3d68b9-bdc9-4de5-a0f0-4f61ff7375bf" providerId="AD" clId="Web-{B4E02A8B-A85F-4895-9053-D0209FF29E03}"/>
    <pc:docChg chg="modSld">
      <pc:chgData name="WAGHAJIANI, DEVVAN (UG)" userId="S::u2106890@live.warwick.ac.uk::fb3d68b9-bdc9-4de5-a0f0-4f61ff7375bf" providerId="AD" clId="Web-{B4E02A8B-A85F-4895-9053-D0209FF29E03}" dt="2023-01-27T14:20:08.090" v="175" actId="20577"/>
      <pc:docMkLst>
        <pc:docMk/>
      </pc:docMkLst>
      <pc:sldChg chg="modSp">
        <pc:chgData name="WAGHAJIANI, DEVVAN (UG)" userId="S::u2106890@live.warwick.ac.uk::fb3d68b9-bdc9-4de5-a0f0-4f61ff7375bf" providerId="AD" clId="Web-{B4E02A8B-A85F-4895-9053-D0209FF29E03}" dt="2023-01-27T14:20:08.090" v="175" actId="20577"/>
        <pc:sldMkLst>
          <pc:docMk/>
          <pc:sldMk cId="1792708219" sldId="317"/>
        </pc:sldMkLst>
        <pc:spChg chg="mod">
          <ac:chgData name="WAGHAJIANI, DEVVAN (UG)" userId="S::u2106890@live.warwick.ac.uk::fb3d68b9-bdc9-4de5-a0f0-4f61ff7375bf" providerId="AD" clId="Web-{B4E02A8B-A85F-4895-9053-D0209FF29E03}" dt="2023-01-27T14:18:50.053" v="42" actId="20577"/>
          <ac:spMkLst>
            <pc:docMk/>
            <pc:sldMk cId="1792708219" sldId="317"/>
            <ac:spMk id="20" creationId="{EFB006C4-4990-A39B-921B-78E2BE6DE2FA}"/>
          </ac:spMkLst>
        </pc:spChg>
        <pc:spChg chg="mod">
          <ac:chgData name="WAGHAJIANI, DEVVAN (UG)" userId="S::u2106890@live.warwick.ac.uk::fb3d68b9-bdc9-4de5-a0f0-4f61ff7375bf" providerId="AD" clId="Web-{B4E02A8B-A85F-4895-9053-D0209FF29E03}" dt="2023-01-27T14:18:37.115" v="41" actId="20577"/>
          <ac:spMkLst>
            <pc:docMk/>
            <pc:sldMk cId="1792708219" sldId="317"/>
            <ac:spMk id="21" creationId="{50A30FA1-E36A-6A07-1417-E695C0F9FBCD}"/>
          </ac:spMkLst>
        </pc:spChg>
        <pc:spChg chg="mod">
          <ac:chgData name="WAGHAJIANI, DEVVAN (UG)" userId="S::u2106890@live.warwick.ac.uk::fb3d68b9-bdc9-4de5-a0f0-4f61ff7375bf" providerId="AD" clId="Web-{B4E02A8B-A85F-4895-9053-D0209FF29E03}" dt="2023-01-27T14:19:12.289" v="60" actId="20577"/>
          <ac:spMkLst>
            <pc:docMk/>
            <pc:sldMk cId="1792708219" sldId="317"/>
            <ac:spMk id="23" creationId="{17C5D2DB-6803-88A4-CE5D-217F36FFFF1C}"/>
          </ac:spMkLst>
        </pc:spChg>
        <pc:spChg chg="mod">
          <ac:chgData name="WAGHAJIANI, DEVVAN (UG)" userId="S::u2106890@live.warwick.ac.uk::fb3d68b9-bdc9-4de5-a0f0-4f61ff7375bf" providerId="AD" clId="Web-{B4E02A8B-A85F-4895-9053-D0209FF29E03}" dt="2023-01-27T14:19:39.463" v="103" actId="20577"/>
          <ac:spMkLst>
            <pc:docMk/>
            <pc:sldMk cId="1792708219" sldId="317"/>
            <ac:spMk id="25" creationId="{80DDA3A7-3066-33A7-C809-BB3DCE213E22}"/>
          </ac:spMkLst>
        </pc:spChg>
        <pc:spChg chg="mod">
          <ac:chgData name="WAGHAJIANI, DEVVAN (UG)" userId="S::u2106890@live.warwick.ac.uk::fb3d68b9-bdc9-4de5-a0f0-4f61ff7375bf" providerId="AD" clId="Web-{B4E02A8B-A85F-4895-9053-D0209FF29E03}" dt="2023-01-27T14:19:52.839" v="135" actId="20577"/>
          <ac:spMkLst>
            <pc:docMk/>
            <pc:sldMk cId="1792708219" sldId="317"/>
            <ac:spMk id="26" creationId="{86CE1064-0024-F918-F0E3-1B1DD7C0D334}"/>
          </ac:spMkLst>
        </pc:spChg>
        <pc:spChg chg="mod">
          <ac:chgData name="WAGHAJIANI, DEVVAN (UG)" userId="S::u2106890@live.warwick.ac.uk::fb3d68b9-bdc9-4de5-a0f0-4f61ff7375bf" providerId="AD" clId="Web-{B4E02A8B-A85F-4895-9053-D0209FF29E03}" dt="2023-01-27T14:20:08.090" v="175" actId="20577"/>
          <ac:spMkLst>
            <pc:docMk/>
            <pc:sldMk cId="1792708219" sldId="317"/>
            <ac:spMk id="27" creationId="{53165207-CDD9-EC37-2089-18FF7E537E9A}"/>
          </ac:spMkLst>
        </pc:spChg>
        <pc:spChg chg="mod">
          <ac:chgData name="WAGHAJIANI, DEVVAN (UG)" userId="S::u2106890@live.warwick.ac.uk::fb3d68b9-bdc9-4de5-a0f0-4f61ff7375bf" providerId="AD" clId="Web-{B4E02A8B-A85F-4895-9053-D0209FF29E03}" dt="2023-01-27T14:19:24.681" v="79" actId="20577"/>
          <ac:spMkLst>
            <pc:docMk/>
            <pc:sldMk cId="1792708219" sldId="317"/>
            <ac:spMk id="28" creationId="{80F2D966-6E9A-F2CD-255A-8A799AA35B27}"/>
          </ac:spMkLst>
        </pc:spChg>
        <pc:spChg chg="mod">
          <ac:chgData name="WAGHAJIANI, DEVVAN (UG)" userId="S::u2106890@live.warwick.ac.uk::fb3d68b9-bdc9-4de5-a0f0-4f61ff7375bf" providerId="AD" clId="Web-{B4E02A8B-A85F-4895-9053-D0209FF29E03}" dt="2023-01-27T14:19:01.851" v="49" actId="20577"/>
          <ac:spMkLst>
            <pc:docMk/>
            <pc:sldMk cId="1792708219" sldId="317"/>
            <ac:spMk id="40" creationId="{1C3EEF5F-B218-D3EB-473D-D8B5502F9B5B}"/>
          </ac:spMkLst>
        </pc:spChg>
      </pc:sldChg>
    </pc:docChg>
  </pc:docChgLst>
  <pc:docChgLst>
    <pc:chgData name="PENDYALA, PRADYOT (UG)" userId="S::u2109486@live.warwick.ac.uk::cf0e1928-252b-4535-a0e3-f0187cfa2f45" providerId="AD" clId="Web-{87A6FF12-3C61-4A7B-A6C1-F71AD6971F3E}"/>
    <pc:docChg chg="modSld">
      <pc:chgData name="PENDYALA, PRADYOT (UG)" userId="S::u2109486@live.warwick.ac.uk::cf0e1928-252b-4535-a0e3-f0187cfa2f45" providerId="AD" clId="Web-{87A6FF12-3C61-4A7B-A6C1-F71AD6971F3E}" dt="2023-02-02T02:11:20.949" v="1188"/>
      <pc:docMkLst>
        <pc:docMk/>
      </pc:docMkLst>
      <pc:sldChg chg="addSp delSp modSp">
        <pc:chgData name="PENDYALA, PRADYOT (UG)" userId="S::u2109486@live.warwick.ac.uk::cf0e1928-252b-4535-a0e3-f0187cfa2f45" providerId="AD" clId="Web-{87A6FF12-3C61-4A7B-A6C1-F71AD6971F3E}" dt="2023-02-02T02:11:20.949" v="1188"/>
        <pc:sldMkLst>
          <pc:docMk/>
          <pc:sldMk cId="1507429701" sldId="326"/>
        </pc:sldMkLst>
        <pc:spChg chg="add mod">
          <ac:chgData name="PENDYALA, PRADYOT (UG)" userId="S::u2109486@live.warwick.ac.uk::cf0e1928-252b-4535-a0e3-f0187cfa2f45" providerId="AD" clId="Web-{87A6FF12-3C61-4A7B-A6C1-F71AD6971F3E}" dt="2023-02-02T01:40:34.188" v="332" actId="20577"/>
          <ac:spMkLst>
            <pc:docMk/>
            <pc:sldMk cId="1507429701" sldId="326"/>
            <ac:spMk id="6" creationId="{C6569A6B-5415-845F-9AFA-FE727C73E05A}"/>
          </ac:spMkLst>
        </pc:spChg>
        <pc:spChg chg="add mod">
          <ac:chgData name="PENDYALA, PRADYOT (UG)" userId="S::u2109486@live.warwick.ac.uk::cf0e1928-252b-4535-a0e3-f0187cfa2f45" providerId="AD" clId="Web-{87A6FF12-3C61-4A7B-A6C1-F71AD6971F3E}" dt="2023-02-02T02:06:03.739" v="1079" actId="1076"/>
          <ac:spMkLst>
            <pc:docMk/>
            <pc:sldMk cId="1507429701" sldId="326"/>
            <ac:spMk id="10" creationId="{49AF9D7F-224E-BD3A-6287-1E143F3D07F6}"/>
          </ac:spMkLst>
        </pc:spChg>
        <pc:spChg chg="add mod">
          <ac:chgData name="PENDYALA, PRADYOT (UG)" userId="S::u2109486@live.warwick.ac.uk::cf0e1928-252b-4535-a0e3-f0187cfa2f45" providerId="AD" clId="Web-{87A6FF12-3C61-4A7B-A6C1-F71AD6971F3E}" dt="2023-02-02T01:50:56.265" v="671" actId="14100"/>
          <ac:spMkLst>
            <pc:docMk/>
            <pc:sldMk cId="1507429701" sldId="326"/>
            <ac:spMk id="12" creationId="{A5339133-90FA-7158-FAB7-09B50BF23ED7}"/>
          </ac:spMkLst>
        </pc:spChg>
        <pc:spChg chg="add mod">
          <ac:chgData name="PENDYALA, PRADYOT (UG)" userId="S::u2109486@live.warwick.ac.uk::cf0e1928-252b-4535-a0e3-f0187cfa2f45" providerId="AD" clId="Web-{87A6FF12-3C61-4A7B-A6C1-F71AD6971F3E}" dt="2023-02-02T02:00:18.825" v="838" actId="20577"/>
          <ac:spMkLst>
            <pc:docMk/>
            <pc:sldMk cId="1507429701" sldId="326"/>
            <ac:spMk id="14" creationId="{88E3A744-D0CF-63BB-8CE7-A9617AEE00AE}"/>
          </ac:spMkLst>
        </pc:spChg>
        <pc:spChg chg="add mod">
          <ac:chgData name="PENDYALA, PRADYOT (UG)" userId="S::u2109486@live.warwick.ac.uk::cf0e1928-252b-4535-a0e3-f0187cfa2f45" providerId="AD" clId="Web-{87A6FF12-3C61-4A7B-A6C1-F71AD6971F3E}" dt="2023-02-02T02:11:01.121" v="1185" actId="1076"/>
          <ac:spMkLst>
            <pc:docMk/>
            <pc:sldMk cId="1507429701" sldId="326"/>
            <ac:spMk id="15" creationId="{F6676EF2-DBC3-5B1B-0971-C8006DF6F0B4}"/>
          </ac:spMkLst>
        </pc:spChg>
        <pc:spChg chg="add mod">
          <ac:chgData name="PENDYALA, PRADYOT (UG)" userId="S::u2109486@live.warwick.ac.uk::cf0e1928-252b-4535-a0e3-f0187cfa2f45" providerId="AD" clId="Web-{87A6FF12-3C61-4A7B-A6C1-F71AD6971F3E}" dt="2023-02-02T02:06:57.021" v="1144" actId="20577"/>
          <ac:spMkLst>
            <pc:docMk/>
            <pc:sldMk cId="1507429701" sldId="326"/>
            <ac:spMk id="19" creationId="{8924620E-88A0-A68C-F3FC-FF48E1440C4D}"/>
          </ac:spMkLst>
        </pc:spChg>
        <pc:picChg chg="mod">
          <ac:chgData name="PENDYALA, PRADYOT (UG)" userId="S::u2109486@live.warwick.ac.uk::cf0e1928-252b-4535-a0e3-f0187cfa2f45" providerId="AD" clId="Web-{87A6FF12-3C61-4A7B-A6C1-F71AD6971F3E}" dt="2023-02-02T01:32:51.754" v="15" actId="1076"/>
          <ac:picMkLst>
            <pc:docMk/>
            <pc:sldMk cId="1507429701" sldId="326"/>
            <ac:picMk id="2" creationId="{A75C848F-ACDB-F7C3-CAD4-C221DC2DA88C}"/>
          </ac:picMkLst>
        </pc:picChg>
        <pc:picChg chg="mod">
          <ac:chgData name="PENDYALA, PRADYOT (UG)" userId="S::u2109486@live.warwick.ac.uk::cf0e1928-252b-4535-a0e3-f0187cfa2f45" providerId="AD" clId="Web-{87A6FF12-3C61-4A7B-A6C1-F71AD6971F3E}" dt="2023-02-02T02:10:11.432" v="1177" actId="1076"/>
          <ac:picMkLst>
            <pc:docMk/>
            <pc:sldMk cId="1507429701" sldId="326"/>
            <ac:picMk id="3" creationId="{261377FD-499D-675D-F0EC-18FF78F1BF2F}"/>
          </ac:picMkLst>
        </pc:picChg>
        <pc:picChg chg="add mod modCrop">
          <ac:chgData name="PENDYALA, PRADYOT (UG)" userId="S::u2109486@live.warwick.ac.uk::cf0e1928-252b-4535-a0e3-f0187cfa2f45" providerId="AD" clId="Web-{87A6FF12-3C61-4A7B-A6C1-F71AD6971F3E}" dt="2023-02-02T02:03:33.376" v="997" actId="1076"/>
          <ac:picMkLst>
            <pc:docMk/>
            <pc:sldMk cId="1507429701" sldId="326"/>
            <ac:picMk id="5" creationId="{840A93E8-748F-0765-87FB-FCC7DC60FF71}"/>
          </ac:picMkLst>
        </pc:picChg>
        <pc:cxnChg chg="add del">
          <ac:chgData name="PENDYALA, PRADYOT (UG)" userId="S::u2109486@live.warwick.ac.uk::cf0e1928-252b-4535-a0e3-f0187cfa2f45" providerId="AD" clId="Web-{87A6FF12-3C61-4A7B-A6C1-F71AD6971F3E}" dt="2023-02-02T01:40:52.266" v="334"/>
          <ac:cxnSpMkLst>
            <pc:docMk/>
            <pc:sldMk cId="1507429701" sldId="326"/>
            <ac:cxnSpMk id="7" creationId="{D341ABD5-0153-74B4-E297-27DA0527581B}"/>
          </ac:cxnSpMkLst>
        </pc:cxnChg>
        <pc:cxnChg chg="add mod">
          <ac:chgData name="PENDYALA, PRADYOT (UG)" userId="S::u2109486@live.warwick.ac.uk::cf0e1928-252b-4535-a0e3-f0187cfa2f45" providerId="AD" clId="Web-{87A6FF12-3C61-4A7B-A6C1-F71AD6971F3E}" dt="2023-02-02T01:41:52.924" v="345"/>
          <ac:cxnSpMkLst>
            <pc:docMk/>
            <pc:sldMk cId="1507429701" sldId="326"/>
            <ac:cxnSpMk id="8" creationId="{8986BD52-64F1-1FBC-99D9-ED77D8EF88BB}"/>
          </ac:cxnSpMkLst>
        </pc:cxnChg>
        <pc:cxnChg chg="add mod">
          <ac:chgData name="PENDYALA, PRADYOT (UG)" userId="S::u2109486@live.warwick.ac.uk::cf0e1928-252b-4535-a0e3-f0187cfa2f45" providerId="AD" clId="Web-{87A6FF12-3C61-4A7B-A6C1-F71AD6971F3E}" dt="2023-02-02T02:10:25.229" v="1179" actId="14100"/>
          <ac:cxnSpMkLst>
            <pc:docMk/>
            <pc:sldMk cId="1507429701" sldId="326"/>
            <ac:cxnSpMk id="9" creationId="{5EE277C8-001A-632C-7D2C-3214B9DB5BEF}"/>
          </ac:cxnSpMkLst>
        </pc:cxnChg>
        <pc:cxnChg chg="add mod">
          <ac:chgData name="PENDYALA, PRADYOT (UG)" userId="S::u2109486@live.warwick.ac.uk::cf0e1928-252b-4535-a0e3-f0187cfa2f45" providerId="AD" clId="Web-{87A6FF12-3C61-4A7B-A6C1-F71AD6971F3E}" dt="2023-02-02T02:10:15.229" v="1178" actId="14100"/>
          <ac:cxnSpMkLst>
            <pc:docMk/>
            <pc:sldMk cId="1507429701" sldId="326"/>
            <ac:cxnSpMk id="11" creationId="{F52D004D-BEC7-50E6-A324-F30D92510160}"/>
          </ac:cxnSpMkLst>
        </pc:cxnChg>
        <pc:cxnChg chg="add mod">
          <ac:chgData name="PENDYALA, PRADYOT (UG)" userId="S::u2109486@live.warwick.ac.uk::cf0e1928-252b-4535-a0e3-f0187cfa2f45" providerId="AD" clId="Web-{87A6FF12-3C61-4A7B-A6C1-F71AD6971F3E}" dt="2023-02-02T02:10:42.777" v="1182" actId="14100"/>
          <ac:cxnSpMkLst>
            <pc:docMk/>
            <pc:sldMk cId="1507429701" sldId="326"/>
            <ac:cxnSpMk id="13" creationId="{41F79C16-5110-2589-FF0C-5608E8EB29C1}"/>
          </ac:cxnSpMkLst>
        </pc:cxnChg>
        <pc:cxnChg chg="add del">
          <ac:chgData name="PENDYALA, PRADYOT (UG)" userId="S::u2109486@live.warwick.ac.uk::cf0e1928-252b-4535-a0e3-f0187cfa2f45" providerId="AD" clId="Web-{87A6FF12-3C61-4A7B-A6C1-F71AD6971F3E}" dt="2023-02-02T02:01:49.186" v="978"/>
          <ac:cxnSpMkLst>
            <pc:docMk/>
            <pc:sldMk cId="1507429701" sldId="326"/>
            <ac:cxnSpMk id="16" creationId="{18FA4B62-2439-1B24-E63B-415424F4791A}"/>
          </ac:cxnSpMkLst>
        </pc:cxnChg>
        <pc:cxnChg chg="add mod">
          <ac:chgData name="PENDYALA, PRADYOT (UG)" userId="S::u2109486@live.warwick.ac.uk::cf0e1928-252b-4535-a0e3-f0187cfa2f45" providerId="AD" clId="Web-{87A6FF12-3C61-4A7B-A6C1-F71AD6971F3E}" dt="2023-02-02T02:11:12.074" v="1186" actId="14100"/>
          <ac:cxnSpMkLst>
            <pc:docMk/>
            <pc:sldMk cId="1507429701" sldId="326"/>
            <ac:cxnSpMk id="17" creationId="{6578CAF0-6EBA-42E3-9CDB-2AE8684D4177}"/>
          </ac:cxnSpMkLst>
        </pc:cxnChg>
        <pc:cxnChg chg="add mod">
          <ac:chgData name="PENDYALA, PRADYOT (UG)" userId="S::u2109486@live.warwick.ac.uk::cf0e1928-252b-4535-a0e3-f0187cfa2f45" providerId="AD" clId="Web-{87A6FF12-3C61-4A7B-A6C1-F71AD6971F3E}" dt="2023-02-02T02:04:25.987" v="1002"/>
          <ac:cxnSpMkLst>
            <pc:docMk/>
            <pc:sldMk cId="1507429701" sldId="326"/>
            <ac:cxnSpMk id="18" creationId="{1BF7C8D5-0F55-26FA-3041-58F31B8045F1}"/>
          </ac:cxnSpMkLst>
        </pc:cxnChg>
        <pc:cxnChg chg="add del mod">
          <ac:chgData name="PENDYALA, PRADYOT (UG)" userId="S::u2109486@live.warwick.ac.uk::cf0e1928-252b-4535-a0e3-f0187cfa2f45" providerId="AD" clId="Web-{87A6FF12-3C61-4A7B-A6C1-F71AD6971F3E}" dt="2023-02-02T02:08:00.617" v="1158"/>
          <ac:cxnSpMkLst>
            <pc:docMk/>
            <pc:sldMk cId="1507429701" sldId="326"/>
            <ac:cxnSpMk id="20" creationId="{9AAE8CA1-DE8C-CFE3-D1BE-0A67F6440218}"/>
          </ac:cxnSpMkLst>
        </pc:cxnChg>
        <pc:cxnChg chg="add del mod">
          <ac:chgData name="PENDYALA, PRADYOT (UG)" userId="S::u2109486@live.warwick.ac.uk::cf0e1928-252b-4535-a0e3-f0187cfa2f45" providerId="AD" clId="Web-{87A6FF12-3C61-4A7B-A6C1-F71AD6971F3E}" dt="2023-02-02T02:09:04.993" v="1165"/>
          <ac:cxnSpMkLst>
            <pc:docMk/>
            <pc:sldMk cId="1507429701" sldId="326"/>
            <ac:cxnSpMk id="21" creationId="{B04856DE-72CC-BD10-5AE5-9C81F081542D}"/>
          </ac:cxnSpMkLst>
        </pc:cxnChg>
        <pc:cxnChg chg="add mod">
          <ac:chgData name="PENDYALA, PRADYOT (UG)" userId="S::u2109486@live.warwick.ac.uk::cf0e1928-252b-4535-a0e3-f0187cfa2f45" providerId="AD" clId="Web-{87A6FF12-3C61-4A7B-A6C1-F71AD6971F3E}" dt="2023-02-02T02:11:20.949" v="1188"/>
          <ac:cxnSpMkLst>
            <pc:docMk/>
            <pc:sldMk cId="1507429701" sldId="326"/>
            <ac:cxnSpMk id="22" creationId="{2CF73F37-8C8B-7D50-17D4-E71AC7CB114B}"/>
          </ac:cxnSpMkLst>
        </pc:cxnChg>
      </pc:sldChg>
    </pc:docChg>
  </pc:docChgLst>
  <pc:docChgLst>
    <pc:chgData name="Pradyot Pendyala" userId="cf0e1928-252b-4535-a0e3-f0187cfa2f45" providerId="ADAL" clId="{BBCBD905-007C-4CC3-88F4-5B26BEB373ED}"/>
    <pc:docChg chg="undo custSel addSld delSld modSld">
      <pc:chgData name="Pradyot Pendyala" userId="cf0e1928-252b-4535-a0e3-f0187cfa2f45" providerId="ADAL" clId="{BBCBD905-007C-4CC3-88F4-5B26BEB373ED}" dt="2023-01-31T23:31:59.177" v="1630" actId="1076"/>
      <pc:docMkLst>
        <pc:docMk/>
      </pc:docMkLst>
      <pc:sldChg chg="addSp delSp modSp mod addCm">
        <pc:chgData name="Pradyot Pendyala" userId="cf0e1928-252b-4535-a0e3-f0187cfa2f45" providerId="ADAL" clId="{BBCBD905-007C-4CC3-88F4-5B26BEB373ED}" dt="2023-01-31T23:31:59.177" v="1630" actId="1076"/>
        <pc:sldMkLst>
          <pc:docMk/>
          <pc:sldMk cId="2072832016" sldId="319"/>
        </pc:sldMkLst>
        <pc:spChg chg="mod">
          <ac:chgData name="Pradyot Pendyala" userId="cf0e1928-252b-4535-a0e3-f0187cfa2f45" providerId="ADAL" clId="{BBCBD905-007C-4CC3-88F4-5B26BEB373ED}" dt="2023-01-31T23:21:40.168" v="1560" actId="1076"/>
          <ac:spMkLst>
            <pc:docMk/>
            <pc:sldMk cId="2072832016" sldId="319"/>
            <ac:spMk id="2" creationId="{2ABE5061-E954-FC8A-BB4D-6FC1C2508D6F}"/>
          </ac:spMkLst>
        </pc:spChg>
        <pc:spChg chg="mod">
          <ac:chgData name="Pradyot Pendyala" userId="cf0e1928-252b-4535-a0e3-f0187cfa2f45" providerId="ADAL" clId="{BBCBD905-007C-4CC3-88F4-5B26BEB373ED}" dt="2023-01-31T21:39:20.529" v="985" actId="1076"/>
          <ac:spMkLst>
            <pc:docMk/>
            <pc:sldMk cId="2072832016" sldId="319"/>
            <ac:spMk id="4" creationId="{37BF1E9F-7058-7FFF-2A53-B2963BF72B1F}"/>
          </ac:spMkLst>
        </pc:spChg>
        <pc:spChg chg="add mod">
          <ac:chgData name="Pradyot Pendyala" userId="cf0e1928-252b-4535-a0e3-f0187cfa2f45" providerId="ADAL" clId="{BBCBD905-007C-4CC3-88F4-5B26BEB373ED}" dt="2023-01-31T21:53:09.475" v="1271" actId="20577"/>
          <ac:spMkLst>
            <pc:docMk/>
            <pc:sldMk cId="2072832016" sldId="319"/>
            <ac:spMk id="48" creationId="{2497F689-6BC6-8610-6015-96AD312CCB7F}"/>
          </ac:spMkLst>
        </pc:spChg>
        <pc:spChg chg="add del mod">
          <ac:chgData name="Pradyot Pendyala" userId="cf0e1928-252b-4535-a0e3-f0187cfa2f45" providerId="ADAL" clId="{BBCBD905-007C-4CC3-88F4-5B26BEB373ED}" dt="2023-01-31T21:39:14.863" v="984" actId="21"/>
          <ac:spMkLst>
            <pc:docMk/>
            <pc:sldMk cId="2072832016" sldId="319"/>
            <ac:spMk id="49" creationId="{C4155531-6B89-B99B-2D06-9134BFAB2853}"/>
          </ac:spMkLst>
        </pc:spChg>
        <pc:spChg chg="add mod">
          <ac:chgData name="Pradyot Pendyala" userId="cf0e1928-252b-4535-a0e3-f0187cfa2f45" providerId="ADAL" clId="{BBCBD905-007C-4CC3-88F4-5B26BEB373ED}" dt="2023-01-31T21:44:23.081" v="1059" actId="20577"/>
          <ac:spMkLst>
            <pc:docMk/>
            <pc:sldMk cId="2072832016" sldId="319"/>
            <ac:spMk id="51" creationId="{38948FF4-81C5-D207-37A2-8AC58370B8F7}"/>
          </ac:spMkLst>
        </pc:spChg>
        <pc:spChg chg="add mod">
          <ac:chgData name="Pradyot Pendyala" userId="cf0e1928-252b-4535-a0e3-f0187cfa2f45" providerId="ADAL" clId="{BBCBD905-007C-4CC3-88F4-5B26BEB373ED}" dt="2023-01-31T21:54:15.493" v="1406" actId="20577"/>
          <ac:spMkLst>
            <pc:docMk/>
            <pc:sldMk cId="2072832016" sldId="319"/>
            <ac:spMk id="117" creationId="{3107BADD-A5F0-DCF2-7F26-25CB229F2C5B}"/>
          </ac:spMkLst>
        </pc:spChg>
        <pc:spChg chg="add del mod">
          <ac:chgData name="Pradyot Pendyala" userId="cf0e1928-252b-4535-a0e3-f0187cfa2f45" providerId="ADAL" clId="{BBCBD905-007C-4CC3-88F4-5B26BEB373ED}" dt="2023-01-31T23:21:19.126" v="1558" actId="21"/>
          <ac:spMkLst>
            <pc:docMk/>
            <pc:sldMk cId="2072832016" sldId="319"/>
            <ac:spMk id="145" creationId="{9D70790F-B242-5275-3DB0-2787368CA255}"/>
          </ac:spMkLst>
        </pc:spChg>
        <pc:spChg chg="add mod">
          <ac:chgData name="Pradyot Pendyala" userId="cf0e1928-252b-4535-a0e3-f0187cfa2f45" providerId="ADAL" clId="{BBCBD905-007C-4CC3-88F4-5B26BEB373ED}" dt="2023-01-31T21:55:20.184" v="1512" actId="1076"/>
          <ac:spMkLst>
            <pc:docMk/>
            <pc:sldMk cId="2072832016" sldId="319"/>
            <ac:spMk id="154" creationId="{09B1A0AB-841D-62EB-62DB-3A607BE24C6D}"/>
          </ac:spMkLst>
        </pc:spChg>
        <pc:spChg chg="add del mod">
          <ac:chgData name="Pradyot Pendyala" userId="cf0e1928-252b-4535-a0e3-f0187cfa2f45" providerId="ADAL" clId="{BBCBD905-007C-4CC3-88F4-5B26BEB373ED}" dt="2023-01-31T21:56:01.972" v="1521" actId="21"/>
          <ac:spMkLst>
            <pc:docMk/>
            <pc:sldMk cId="2072832016" sldId="319"/>
            <ac:spMk id="155" creationId="{6ED100B8-B7D5-1707-B73B-F2EAFB2B9133}"/>
          </ac:spMkLst>
        </pc:spChg>
        <pc:spChg chg="add del mod">
          <ac:chgData name="Pradyot Pendyala" userId="cf0e1928-252b-4535-a0e3-f0187cfa2f45" providerId="ADAL" clId="{BBCBD905-007C-4CC3-88F4-5B26BEB373ED}" dt="2023-01-31T23:22:06.747" v="1562" actId="21"/>
          <ac:spMkLst>
            <pc:docMk/>
            <pc:sldMk cId="2072832016" sldId="319"/>
            <ac:spMk id="156" creationId="{E38F1843-44CF-AFFD-5D5B-A661429FD381}"/>
          </ac:spMkLst>
        </pc:spChg>
        <pc:picChg chg="mod">
          <ac:chgData name="Pradyot Pendyala" userId="cf0e1928-252b-4535-a0e3-f0187cfa2f45" providerId="ADAL" clId="{BBCBD905-007C-4CC3-88F4-5B26BEB373ED}" dt="2023-01-31T23:30:34.691" v="1616" actId="1076"/>
          <ac:picMkLst>
            <pc:docMk/>
            <pc:sldMk cId="2072832016" sldId="319"/>
            <ac:picMk id="3" creationId="{2BE55D43-DD61-7D93-5CB1-B66FAF535BAB}"/>
          </ac:picMkLst>
        </pc:picChg>
        <pc:picChg chg="add mod modCrop">
          <ac:chgData name="Pradyot Pendyala" userId="cf0e1928-252b-4535-a0e3-f0187cfa2f45" providerId="ADAL" clId="{BBCBD905-007C-4CC3-88F4-5B26BEB373ED}" dt="2023-01-31T21:31:43.365" v="763" actId="1076"/>
          <ac:picMkLst>
            <pc:docMk/>
            <pc:sldMk cId="2072832016" sldId="319"/>
            <ac:picMk id="45" creationId="{DA801011-3CAB-DD1F-B323-8D5C560AA014}"/>
          </ac:picMkLst>
        </pc:picChg>
        <pc:picChg chg="add mod modCrop">
          <ac:chgData name="Pradyot Pendyala" userId="cf0e1928-252b-4535-a0e3-f0187cfa2f45" providerId="ADAL" clId="{BBCBD905-007C-4CC3-88F4-5B26BEB373ED}" dt="2023-01-31T21:30:36.807" v="747" actId="1076"/>
          <ac:picMkLst>
            <pc:docMk/>
            <pc:sldMk cId="2072832016" sldId="319"/>
            <ac:picMk id="47" creationId="{9FEF4481-728A-8FBE-94EE-0CA87162A8A1}"/>
          </ac:picMkLst>
        </pc:picChg>
        <pc:picChg chg="add mod modCrop">
          <ac:chgData name="Pradyot Pendyala" userId="cf0e1928-252b-4535-a0e3-f0187cfa2f45" providerId="ADAL" clId="{BBCBD905-007C-4CC3-88F4-5B26BEB373ED}" dt="2023-01-31T23:31:56.985" v="1629" actId="1076"/>
          <ac:picMkLst>
            <pc:docMk/>
            <pc:sldMk cId="2072832016" sldId="319"/>
            <ac:picMk id="160" creationId="{B01FE6EB-7929-A464-4CF4-960EB52BC121}"/>
          </ac:picMkLst>
        </pc:picChg>
        <pc:picChg chg="add mod modCrop">
          <ac:chgData name="Pradyot Pendyala" userId="cf0e1928-252b-4535-a0e3-f0187cfa2f45" providerId="ADAL" clId="{BBCBD905-007C-4CC3-88F4-5B26BEB373ED}" dt="2023-01-31T23:31:59.177" v="1630" actId="1076"/>
          <ac:picMkLst>
            <pc:docMk/>
            <pc:sldMk cId="2072832016" sldId="319"/>
            <ac:picMk id="162" creationId="{03D890CA-EE99-DE3E-6FC9-9E0F766D28AF}"/>
          </ac:picMkLst>
        </pc:picChg>
        <pc:picChg chg="add mod modCrop">
          <ac:chgData name="Pradyot Pendyala" userId="cf0e1928-252b-4535-a0e3-f0187cfa2f45" providerId="ADAL" clId="{BBCBD905-007C-4CC3-88F4-5B26BEB373ED}" dt="2023-01-31T23:29:23.158" v="1599" actId="1076"/>
          <ac:picMkLst>
            <pc:docMk/>
            <pc:sldMk cId="2072832016" sldId="319"/>
            <ac:picMk id="164" creationId="{89D611B8-3A47-21A6-6A9F-798392BBC016}"/>
          </ac:picMkLst>
        </pc:picChg>
        <pc:picChg chg="add mod modCrop">
          <ac:chgData name="Pradyot Pendyala" userId="cf0e1928-252b-4535-a0e3-f0187cfa2f45" providerId="ADAL" clId="{BBCBD905-007C-4CC3-88F4-5B26BEB373ED}" dt="2023-01-31T23:31:21.049" v="1626" actId="1076"/>
          <ac:picMkLst>
            <pc:docMk/>
            <pc:sldMk cId="2072832016" sldId="319"/>
            <ac:picMk id="166" creationId="{61C8A1CD-A0CF-BD51-9361-D12AC5C99A6C}"/>
          </ac:picMkLst>
        </pc:picChg>
        <pc:cxnChg chg="add del mod">
          <ac:chgData name="Pradyot Pendyala" userId="cf0e1928-252b-4535-a0e3-f0187cfa2f45" providerId="ADAL" clId="{BBCBD905-007C-4CC3-88F4-5B26BEB373ED}" dt="2023-01-31T21:36:16.022" v="967" actId="21"/>
          <ac:cxnSpMkLst>
            <pc:docMk/>
            <pc:sldMk cId="2072832016" sldId="319"/>
            <ac:cxnSpMk id="6" creationId="{C18A4AFA-AF72-FF70-0303-747C7388537A}"/>
          </ac:cxnSpMkLst>
        </pc:cxnChg>
        <pc:cxnChg chg="add del mod">
          <ac:chgData name="Pradyot Pendyala" userId="cf0e1928-252b-4535-a0e3-f0187cfa2f45" providerId="ADAL" clId="{BBCBD905-007C-4CC3-88F4-5B26BEB373ED}" dt="2023-01-31T20:45:07.575" v="47" actId="21"/>
          <ac:cxnSpMkLst>
            <pc:docMk/>
            <pc:sldMk cId="2072832016" sldId="319"/>
            <ac:cxnSpMk id="13" creationId="{35EC9580-9453-1DB8-0C24-43C8683F98B9}"/>
          </ac:cxnSpMkLst>
        </pc:cxnChg>
        <pc:cxnChg chg="add del mod">
          <ac:chgData name="Pradyot Pendyala" userId="cf0e1928-252b-4535-a0e3-f0187cfa2f45" providerId="ADAL" clId="{BBCBD905-007C-4CC3-88F4-5B26BEB373ED}" dt="2023-01-31T20:45:00.188" v="43" actId="11529"/>
          <ac:cxnSpMkLst>
            <pc:docMk/>
            <pc:sldMk cId="2072832016" sldId="319"/>
            <ac:cxnSpMk id="17" creationId="{4C09D5F3-639E-D2F1-E2D2-2A685CE29831}"/>
          </ac:cxnSpMkLst>
        </pc:cxnChg>
        <pc:cxnChg chg="add del mod">
          <ac:chgData name="Pradyot Pendyala" userId="cf0e1928-252b-4535-a0e3-f0187cfa2f45" providerId="ADAL" clId="{BBCBD905-007C-4CC3-88F4-5B26BEB373ED}" dt="2023-01-31T21:36:07.855" v="963" actId="21"/>
          <ac:cxnSpMkLst>
            <pc:docMk/>
            <pc:sldMk cId="2072832016" sldId="319"/>
            <ac:cxnSpMk id="20" creationId="{F89060D0-D98F-D457-C69B-D8A826817FFF}"/>
          </ac:cxnSpMkLst>
        </pc:cxnChg>
        <pc:cxnChg chg="add del mod">
          <ac:chgData name="Pradyot Pendyala" userId="cf0e1928-252b-4535-a0e3-f0187cfa2f45" providerId="ADAL" clId="{BBCBD905-007C-4CC3-88F4-5B26BEB373ED}" dt="2023-01-31T21:36:09.836" v="964" actId="21"/>
          <ac:cxnSpMkLst>
            <pc:docMk/>
            <pc:sldMk cId="2072832016" sldId="319"/>
            <ac:cxnSpMk id="40" creationId="{77880DBD-194A-2E30-B4D4-78EC18E75A4A}"/>
          </ac:cxnSpMkLst>
        </pc:cxnChg>
        <pc:cxnChg chg="add del mod">
          <ac:chgData name="Pradyot Pendyala" userId="cf0e1928-252b-4535-a0e3-f0187cfa2f45" providerId="ADAL" clId="{BBCBD905-007C-4CC3-88F4-5B26BEB373ED}" dt="2023-01-31T21:17:45.002" v="457" actId="21"/>
          <ac:cxnSpMkLst>
            <pc:docMk/>
            <pc:sldMk cId="2072832016" sldId="319"/>
            <ac:cxnSpMk id="53" creationId="{992E31ED-DEFD-B04C-80E8-22E1D228A844}"/>
          </ac:cxnSpMkLst>
        </pc:cxnChg>
        <pc:cxnChg chg="add del mod">
          <ac:chgData name="Pradyot Pendyala" userId="cf0e1928-252b-4535-a0e3-f0187cfa2f45" providerId="ADAL" clId="{BBCBD905-007C-4CC3-88F4-5B26BEB373ED}" dt="2023-01-31T21:25:35.990" v="702" actId="21"/>
          <ac:cxnSpMkLst>
            <pc:docMk/>
            <pc:sldMk cId="2072832016" sldId="319"/>
            <ac:cxnSpMk id="80" creationId="{750EC4D5-AB78-90A3-7D87-64DCFA2806B5}"/>
          </ac:cxnSpMkLst>
        </pc:cxnChg>
        <pc:cxnChg chg="add mod">
          <ac:chgData name="Pradyot Pendyala" userId="cf0e1928-252b-4535-a0e3-f0187cfa2f45" providerId="ADAL" clId="{BBCBD905-007C-4CC3-88F4-5B26BEB373ED}" dt="2023-01-31T21:30:58.039" v="752" actId="14100"/>
          <ac:cxnSpMkLst>
            <pc:docMk/>
            <pc:sldMk cId="2072832016" sldId="319"/>
            <ac:cxnSpMk id="91" creationId="{81176842-73C5-EB22-3113-0AEA6AED2FA5}"/>
          </ac:cxnSpMkLst>
        </pc:cxnChg>
        <pc:cxnChg chg="add del mod">
          <ac:chgData name="Pradyot Pendyala" userId="cf0e1928-252b-4535-a0e3-f0187cfa2f45" providerId="ADAL" clId="{BBCBD905-007C-4CC3-88F4-5B26BEB373ED}" dt="2023-01-31T21:35:03.528" v="952" actId="21"/>
          <ac:cxnSpMkLst>
            <pc:docMk/>
            <pc:sldMk cId="2072832016" sldId="319"/>
            <ac:cxnSpMk id="119" creationId="{8A412B48-3FAC-18B7-7624-7DDEA7DD6F6D}"/>
          </ac:cxnSpMkLst>
        </pc:cxnChg>
        <pc:cxnChg chg="add mod">
          <ac:chgData name="Pradyot Pendyala" userId="cf0e1928-252b-4535-a0e3-f0187cfa2f45" providerId="ADAL" clId="{BBCBD905-007C-4CC3-88F4-5B26BEB373ED}" dt="2023-01-31T21:54:13.887" v="1399" actId="20577"/>
          <ac:cxnSpMkLst>
            <pc:docMk/>
            <pc:sldMk cId="2072832016" sldId="319"/>
            <ac:cxnSpMk id="125" creationId="{8A1F8030-3300-2D3C-1223-BA6F3A3A7480}"/>
          </ac:cxnSpMkLst>
        </pc:cxnChg>
        <pc:cxnChg chg="add mod">
          <ac:chgData name="Pradyot Pendyala" userId="cf0e1928-252b-4535-a0e3-f0187cfa2f45" providerId="ADAL" clId="{BBCBD905-007C-4CC3-88F4-5B26BEB373ED}" dt="2023-01-31T21:44:43.625" v="1074" actId="14100"/>
          <ac:cxnSpMkLst>
            <pc:docMk/>
            <pc:sldMk cId="2072832016" sldId="319"/>
            <ac:cxnSpMk id="129" creationId="{6FDC5FB4-722D-114B-B6AB-58ACFEBA7293}"/>
          </ac:cxnSpMkLst>
        </pc:cxnChg>
        <pc:cxnChg chg="add mod">
          <ac:chgData name="Pradyot Pendyala" userId="cf0e1928-252b-4535-a0e3-f0187cfa2f45" providerId="ADAL" clId="{BBCBD905-007C-4CC3-88F4-5B26BEB373ED}" dt="2023-01-31T21:44:54.985" v="1077" actId="14100"/>
          <ac:cxnSpMkLst>
            <pc:docMk/>
            <pc:sldMk cId="2072832016" sldId="319"/>
            <ac:cxnSpMk id="131" creationId="{2D185A0E-ADB3-F304-52B1-2F9E5FE37825}"/>
          </ac:cxnSpMkLst>
        </pc:cxnChg>
        <pc:cxnChg chg="add mod">
          <ac:chgData name="Pradyot Pendyala" userId="cf0e1928-252b-4535-a0e3-f0187cfa2f45" providerId="ADAL" clId="{BBCBD905-007C-4CC3-88F4-5B26BEB373ED}" dt="2023-01-31T23:31:08.490" v="1623" actId="1076"/>
          <ac:cxnSpMkLst>
            <pc:docMk/>
            <pc:sldMk cId="2072832016" sldId="319"/>
            <ac:cxnSpMk id="133" creationId="{AD7F1E48-F41F-EC34-42CF-7EEAF5018264}"/>
          </ac:cxnSpMkLst>
        </pc:cxnChg>
        <pc:cxnChg chg="add mod">
          <ac:chgData name="Pradyot Pendyala" userId="cf0e1928-252b-4535-a0e3-f0187cfa2f45" providerId="ADAL" clId="{BBCBD905-007C-4CC3-88F4-5B26BEB373ED}" dt="2023-01-31T23:31:12.339" v="1624" actId="14100"/>
          <ac:cxnSpMkLst>
            <pc:docMk/>
            <pc:sldMk cId="2072832016" sldId="319"/>
            <ac:cxnSpMk id="138" creationId="{A7AB30C2-A6C4-0C2E-5A2E-B8ADA909C131}"/>
          </ac:cxnSpMkLst>
        </pc:cxnChg>
        <pc:cxnChg chg="add mod">
          <ac:chgData name="Pradyot Pendyala" userId="cf0e1928-252b-4535-a0e3-f0187cfa2f45" providerId="ADAL" clId="{BBCBD905-007C-4CC3-88F4-5B26BEB373ED}" dt="2023-01-31T23:31:16.274" v="1625" actId="14100"/>
          <ac:cxnSpMkLst>
            <pc:docMk/>
            <pc:sldMk cId="2072832016" sldId="319"/>
            <ac:cxnSpMk id="158" creationId="{AF4BF584-B5BD-91A5-3D13-F7533BE7F5F4}"/>
          </ac:cxnSpMkLst>
        </pc:cxnChg>
        <pc:cxnChg chg="add del">
          <ac:chgData name="Pradyot Pendyala" userId="cf0e1928-252b-4535-a0e3-f0187cfa2f45" providerId="ADAL" clId="{BBCBD905-007C-4CC3-88F4-5B26BEB373ED}" dt="2023-01-31T23:31:40.302" v="1628" actId="11529"/>
          <ac:cxnSpMkLst>
            <pc:docMk/>
            <pc:sldMk cId="2072832016" sldId="319"/>
            <ac:cxnSpMk id="174" creationId="{1A35DEEB-1B0E-D8D4-1D59-50F81C937A6F}"/>
          </ac:cxnSpMkLst>
        </pc:cxnChg>
      </pc:sldChg>
      <pc:sldChg chg="modSp mod">
        <pc:chgData name="Pradyot Pendyala" userId="cf0e1928-252b-4535-a0e3-f0187cfa2f45" providerId="ADAL" clId="{BBCBD905-007C-4CC3-88F4-5B26BEB373ED}" dt="2023-01-31T21:00:07.525" v="343" actId="20577"/>
        <pc:sldMkLst>
          <pc:docMk/>
          <pc:sldMk cId="1756269101" sldId="324"/>
        </pc:sldMkLst>
        <pc:spChg chg="mod">
          <ac:chgData name="Pradyot Pendyala" userId="cf0e1928-252b-4535-a0e3-f0187cfa2f45" providerId="ADAL" clId="{BBCBD905-007C-4CC3-88F4-5B26BEB373ED}" dt="2023-01-31T21:00:07.525" v="343" actId="20577"/>
          <ac:spMkLst>
            <pc:docMk/>
            <pc:sldMk cId="1756269101" sldId="324"/>
            <ac:spMk id="2" creationId="{7247CDE0-4FBA-F14A-3567-9097914CA5DC}"/>
          </ac:spMkLst>
        </pc:spChg>
      </pc:sldChg>
      <pc:sldChg chg="new del">
        <pc:chgData name="Pradyot Pendyala" userId="cf0e1928-252b-4535-a0e3-f0187cfa2f45" providerId="ADAL" clId="{BBCBD905-007C-4CC3-88F4-5B26BEB373ED}" dt="2023-01-31T21:54:23.262" v="1408" actId="2696"/>
        <pc:sldMkLst>
          <pc:docMk/>
          <pc:sldMk cId="4081849" sldId="326"/>
        </pc:sldMkLst>
      </pc:sldChg>
    </pc:docChg>
  </pc:docChgLst>
  <pc:docChgLst>
    <pc:chgData name="CROCKFORD, ETHAN (UG)" userId="S::u2142959@live.warwick.ac.uk::b4cd78f2-ec10-4b59-83d5-3cfb976cfdf1" providerId="AD" clId="Web-{CC5DDF09-5157-4B68-8447-953894B097D7}"/>
    <pc:docChg chg="addSld delSld modSld sldOrd">
      <pc:chgData name="CROCKFORD, ETHAN (UG)" userId="S::u2142959@live.warwick.ac.uk::b4cd78f2-ec10-4b59-83d5-3cfb976cfdf1" providerId="AD" clId="Web-{CC5DDF09-5157-4B68-8447-953894B097D7}" dt="2023-02-02T14:49:41.527" v="96"/>
      <pc:docMkLst>
        <pc:docMk/>
      </pc:docMkLst>
      <pc:sldChg chg="modSp">
        <pc:chgData name="CROCKFORD, ETHAN (UG)" userId="S::u2142959@live.warwick.ac.uk::b4cd78f2-ec10-4b59-83d5-3cfb976cfdf1" providerId="AD" clId="Web-{CC5DDF09-5157-4B68-8447-953894B097D7}" dt="2023-02-02T14:42:56.689" v="23" actId="1076"/>
        <pc:sldMkLst>
          <pc:docMk/>
          <pc:sldMk cId="0" sldId="272"/>
        </pc:sldMkLst>
        <pc:spChg chg="mod">
          <ac:chgData name="CROCKFORD, ETHAN (UG)" userId="S::u2142959@live.warwick.ac.uk::b4cd78f2-ec10-4b59-83d5-3cfb976cfdf1" providerId="AD" clId="Web-{CC5DDF09-5157-4B68-8447-953894B097D7}" dt="2023-02-02T14:42:44.469" v="21" actId="20577"/>
          <ac:spMkLst>
            <pc:docMk/>
            <pc:sldMk cId="0" sldId="272"/>
            <ac:spMk id="12882" creationId="{00000000-0000-0000-0000-000000000000}"/>
          </ac:spMkLst>
        </pc:spChg>
        <pc:grpChg chg="mod">
          <ac:chgData name="CROCKFORD, ETHAN (UG)" userId="S::u2142959@live.warwick.ac.uk::b4cd78f2-ec10-4b59-83d5-3cfb976cfdf1" providerId="AD" clId="Web-{CC5DDF09-5157-4B68-8447-953894B097D7}" dt="2023-02-02T14:42:56.689" v="23" actId="1076"/>
          <ac:grpSpMkLst>
            <pc:docMk/>
            <pc:sldMk cId="0" sldId="272"/>
            <ac:grpSpMk id="12883" creationId="{00000000-0000-0000-0000-000000000000}"/>
          </ac:grpSpMkLst>
        </pc:grpChg>
        <pc:grpChg chg="mod">
          <ac:chgData name="CROCKFORD, ETHAN (UG)" userId="S::u2142959@live.warwick.ac.uk::b4cd78f2-ec10-4b59-83d5-3cfb976cfdf1" providerId="AD" clId="Web-{CC5DDF09-5157-4B68-8447-953894B097D7}" dt="2023-02-02T14:42:51.376" v="22" actId="1076"/>
          <ac:grpSpMkLst>
            <pc:docMk/>
            <pc:sldMk cId="0" sldId="272"/>
            <ac:grpSpMk id="12894" creationId="{00000000-0000-0000-0000-000000000000}"/>
          </ac:grpSpMkLst>
        </pc:grpChg>
      </pc:sldChg>
      <pc:sldChg chg="addSp delSp modSp del">
        <pc:chgData name="CROCKFORD, ETHAN (UG)" userId="S::u2142959@live.warwick.ac.uk::b4cd78f2-ec10-4b59-83d5-3cfb976cfdf1" providerId="AD" clId="Web-{CC5DDF09-5157-4B68-8447-953894B097D7}" dt="2023-02-02T14:44:13.725" v="47"/>
        <pc:sldMkLst>
          <pc:docMk/>
          <pc:sldMk cId="3602468780" sldId="312"/>
        </pc:sldMkLst>
        <pc:picChg chg="add del mod modCrop">
          <ac:chgData name="CROCKFORD, ETHAN (UG)" userId="S::u2142959@live.warwick.ac.uk::b4cd78f2-ec10-4b59-83d5-3cfb976cfdf1" providerId="AD" clId="Web-{CC5DDF09-5157-4B68-8447-953894B097D7}" dt="2023-02-02T14:44:05.006" v="43"/>
          <ac:picMkLst>
            <pc:docMk/>
            <pc:sldMk cId="3602468780" sldId="312"/>
            <ac:picMk id="3" creationId="{5305B2E1-EDC5-DA0A-BB09-C82D0F619AB3}"/>
          </ac:picMkLst>
        </pc:picChg>
        <pc:picChg chg="add del mod modCrop">
          <ac:chgData name="CROCKFORD, ETHAN (UG)" userId="S::u2142959@live.warwick.ac.uk::b4cd78f2-ec10-4b59-83d5-3cfb976cfdf1" providerId="AD" clId="Web-{CC5DDF09-5157-4B68-8447-953894B097D7}" dt="2023-02-02T14:43:54.099" v="39"/>
          <ac:picMkLst>
            <pc:docMk/>
            <pc:sldMk cId="3602468780" sldId="312"/>
            <ac:picMk id="5" creationId="{40F01EE1-7D3F-03C5-001F-33FF64FD668E}"/>
          </ac:picMkLst>
        </pc:picChg>
        <pc:picChg chg="add del mod modCrop">
          <ac:chgData name="CROCKFORD, ETHAN (UG)" userId="S::u2142959@live.warwick.ac.uk::b4cd78f2-ec10-4b59-83d5-3cfb976cfdf1" providerId="AD" clId="Web-{CC5DDF09-5157-4B68-8447-953894B097D7}" dt="2023-02-02T14:43:40.676" v="35"/>
          <ac:picMkLst>
            <pc:docMk/>
            <pc:sldMk cId="3602468780" sldId="312"/>
            <ac:picMk id="6" creationId="{DE1C18BC-0C46-DB1E-1584-D8FB64D3AABE}"/>
          </ac:picMkLst>
        </pc:picChg>
      </pc:sldChg>
      <pc:sldChg chg="del">
        <pc:chgData name="CROCKFORD, ETHAN (UG)" userId="S::u2142959@live.warwick.ac.uk::b4cd78f2-ec10-4b59-83d5-3cfb976cfdf1" providerId="AD" clId="Web-{CC5DDF09-5157-4B68-8447-953894B097D7}" dt="2023-02-02T14:49:41.527" v="96"/>
        <pc:sldMkLst>
          <pc:docMk/>
          <pc:sldMk cId="1463245232" sldId="314"/>
        </pc:sldMkLst>
      </pc:sldChg>
      <pc:sldChg chg="del">
        <pc:chgData name="CROCKFORD, ETHAN (UG)" userId="S::u2142959@live.warwick.ac.uk::b4cd78f2-ec10-4b59-83d5-3cfb976cfdf1" providerId="AD" clId="Web-{CC5DDF09-5157-4B68-8447-953894B097D7}" dt="2023-02-02T14:49:38.777" v="95"/>
        <pc:sldMkLst>
          <pc:docMk/>
          <pc:sldMk cId="2905080929" sldId="315"/>
        </pc:sldMkLst>
      </pc:sldChg>
      <pc:sldChg chg="modSp">
        <pc:chgData name="CROCKFORD, ETHAN (UG)" userId="S::u2142959@live.warwick.ac.uk::b4cd78f2-ec10-4b59-83d5-3cfb976cfdf1" providerId="AD" clId="Web-{CC5DDF09-5157-4B68-8447-953894B097D7}" dt="2023-02-02T14:47:43.145" v="85" actId="1076"/>
        <pc:sldMkLst>
          <pc:docMk/>
          <pc:sldMk cId="1792708219" sldId="317"/>
        </pc:sldMkLst>
        <pc:spChg chg="mod">
          <ac:chgData name="CROCKFORD, ETHAN (UG)" userId="S::u2142959@live.warwick.ac.uk::b4cd78f2-ec10-4b59-83d5-3cfb976cfdf1" providerId="AD" clId="Web-{CC5DDF09-5157-4B68-8447-953894B097D7}" dt="2023-02-02T14:47:43.145" v="85" actId="1076"/>
          <ac:spMkLst>
            <pc:docMk/>
            <pc:sldMk cId="1792708219" sldId="317"/>
            <ac:spMk id="20" creationId="{EFB006C4-4990-A39B-921B-78E2BE6DE2FA}"/>
          </ac:spMkLst>
        </pc:spChg>
        <pc:spChg chg="mod">
          <ac:chgData name="CROCKFORD, ETHAN (UG)" userId="S::u2142959@live.warwick.ac.uk::b4cd78f2-ec10-4b59-83d5-3cfb976cfdf1" providerId="AD" clId="Web-{CC5DDF09-5157-4B68-8447-953894B097D7}" dt="2023-02-02T14:47:36.238" v="83" actId="1076"/>
          <ac:spMkLst>
            <pc:docMk/>
            <pc:sldMk cId="1792708219" sldId="317"/>
            <ac:spMk id="21" creationId="{50A30FA1-E36A-6A07-1417-E695C0F9FBCD}"/>
          </ac:spMkLst>
        </pc:spChg>
        <pc:spChg chg="mod">
          <ac:chgData name="CROCKFORD, ETHAN (UG)" userId="S::u2142959@live.warwick.ac.uk::b4cd78f2-ec10-4b59-83d5-3cfb976cfdf1" providerId="AD" clId="Web-{CC5DDF09-5157-4B68-8447-953894B097D7}" dt="2023-02-02T14:47:15.049" v="78" actId="1076"/>
          <ac:spMkLst>
            <pc:docMk/>
            <pc:sldMk cId="1792708219" sldId="317"/>
            <ac:spMk id="24" creationId="{F8F138D9-460D-CCD6-0921-E9C41A20BCD9}"/>
          </ac:spMkLst>
        </pc:spChg>
        <pc:spChg chg="mod">
          <ac:chgData name="CROCKFORD, ETHAN (UG)" userId="S::u2142959@live.warwick.ac.uk::b4cd78f2-ec10-4b59-83d5-3cfb976cfdf1" providerId="AD" clId="Web-{CC5DDF09-5157-4B68-8447-953894B097D7}" dt="2023-02-02T14:47:22.753" v="80" actId="1076"/>
          <ac:spMkLst>
            <pc:docMk/>
            <pc:sldMk cId="1792708219" sldId="317"/>
            <ac:spMk id="25" creationId="{80DDA3A7-3066-33A7-C809-BB3DCE213E22}"/>
          </ac:spMkLst>
        </pc:spChg>
        <pc:spChg chg="mod">
          <ac:chgData name="CROCKFORD, ETHAN (UG)" userId="S::u2142959@live.warwick.ac.uk::b4cd78f2-ec10-4b59-83d5-3cfb976cfdf1" providerId="AD" clId="Web-{CC5DDF09-5157-4B68-8447-953894B097D7}" dt="2023-02-02T14:47:31.894" v="82" actId="1076"/>
          <ac:spMkLst>
            <pc:docMk/>
            <pc:sldMk cId="1792708219" sldId="317"/>
            <ac:spMk id="26" creationId="{86CE1064-0024-F918-F0E3-1B1DD7C0D334}"/>
          </ac:spMkLst>
        </pc:spChg>
        <pc:spChg chg="mod">
          <ac:chgData name="CROCKFORD, ETHAN (UG)" userId="S::u2142959@live.warwick.ac.uk::b4cd78f2-ec10-4b59-83d5-3cfb976cfdf1" providerId="AD" clId="Web-{CC5DDF09-5157-4B68-8447-953894B097D7}" dt="2023-02-02T14:47:06.908" v="76" actId="1076"/>
          <ac:spMkLst>
            <pc:docMk/>
            <pc:sldMk cId="1792708219" sldId="317"/>
            <ac:spMk id="27" creationId="{53165207-CDD9-EC37-2089-18FF7E537E9A}"/>
          </ac:spMkLst>
        </pc:spChg>
        <pc:spChg chg="mod">
          <ac:chgData name="CROCKFORD, ETHAN (UG)" userId="S::u2142959@live.warwick.ac.uk::b4cd78f2-ec10-4b59-83d5-3cfb976cfdf1" providerId="AD" clId="Web-{CC5DDF09-5157-4B68-8447-953894B097D7}" dt="2023-02-02T14:47:18.018" v="79" actId="1076"/>
          <ac:spMkLst>
            <pc:docMk/>
            <pc:sldMk cId="1792708219" sldId="317"/>
            <ac:spMk id="28" creationId="{80F2D966-6E9A-F2CD-255A-8A799AA35B27}"/>
          </ac:spMkLst>
        </pc:spChg>
      </pc:sldChg>
      <pc:sldChg chg="add del">
        <pc:chgData name="CROCKFORD, ETHAN (UG)" userId="S::u2142959@live.warwick.ac.uk::b4cd78f2-ec10-4b59-83d5-3cfb976cfdf1" providerId="AD" clId="Web-{CC5DDF09-5157-4B68-8447-953894B097D7}" dt="2023-02-02T14:48:34.570" v="88"/>
        <pc:sldMkLst>
          <pc:docMk/>
          <pc:sldMk cId="3299769988" sldId="318"/>
        </pc:sldMkLst>
      </pc:sldChg>
      <pc:sldChg chg="ord">
        <pc:chgData name="CROCKFORD, ETHAN (UG)" userId="S::u2142959@live.warwick.ac.uk::b4cd78f2-ec10-4b59-83d5-3cfb976cfdf1" providerId="AD" clId="Web-{CC5DDF09-5157-4B68-8447-953894B097D7}" dt="2023-02-02T14:49:06.744" v="90"/>
        <pc:sldMkLst>
          <pc:docMk/>
          <pc:sldMk cId="2072832016" sldId="319"/>
        </pc:sldMkLst>
      </pc:sldChg>
      <pc:sldChg chg="ord">
        <pc:chgData name="CROCKFORD, ETHAN (UG)" userId="S::u2142959@live.warwick.ac.uk::b4cd78f2-ec10-4b59-83d5-3cfb976cfdf1" providerId="AD" clId="Web-{CC5DDF09-5157-4B68-8447-953894B097D7}" dt="2023-02-02T14:49:31.370" v="94"/>
        <pc:sldMkLst>
          <pc:docMk/>
          <pc:sldMk cId="3642300455" sldId="320"/>
        </pc:sldMkLst>
      </pc:sldChg>
      <pc:sldChg chg="del">
        <pc:chgData name="CROCKFORD, ETHAN (UG)" userId="S::u2142959@live.warwick.ac.uk::b4cd78f2-ec10-4b59-83d5-3cfb976cfdf1" providerId="AD" clId="Web-{CC5DDF09-5157-4B68-8447-953894B097D7}" dt="2023-02-02T14:48:07.115" v="86"/>
        <pc:sldMkLst>
          <pc:docMk/>
          <pc:sldMk cId="308495954" sldId="321"/>
        </pc:sldMkLst>
      </pc:sldChg>
      <pc:sldChg chg="ord">
        <pc:chgData name="CROCKFORD, ETHAN (UG)" userId="S::u2142959@live.warwick.ac.uk::b4cd78f2-ec10-4b59-83d5-3cfb976cfdf1" providerId="AD" clId="Web-{CC5DDF09-5157-4B68-8447-953894B097D7}" dt="2023-02-02T14:49:06.744" v="89"/>
        <pc:sldMkLst>
          <pc:docMk/>
          <pc:sldMk cId="1507429701" sldId="326"/>
        </pc:sldMkLst>
      </pc:sldChg>
      <pc:sldChg chg="addSp modSp add replId">
        <pc:chgData name="CROCKFORD, ETHAN (UG)" userId="S::u2142959@live.warwick.ac.uk::b4cd78f2-ec10-4b59-83d5-3cfb976cfdf1" providerId="AD" clId="Web-{CC5DDF09-5157-4B68-8447-953894B097D7}" dt="2023-02-02T14:45:42.653" v="50" actId="1076"/>
        <pc:sldMkLst>
          <pc:docMk/>
          <pc:sldMk cId="2922328246" sldId="327"/>
        </pc:sldMkLst>
        <pc:spChg chg="mod">
          <ac:chgData name="CROCKFORD, ETHAN (UG)" userId="S::u2142959@live.warwick.ac.uk::b4cd78f2-ec10-4b59-83d5-3cfb976cfdf1" providerId="AD" clId="Web-{CC5DDF09-5157-4B68-8447-953894B097D7}" dt="2023-02-02T14:43:16.221" v="30" actId="20577"/>
          <ac:spMkLst>
            <pc:docMk/>
            <pc:sldMk cId="2922328246" sldId="327"/>
            <ac:spMk id="12882" creationId="{00000000-0000-0000-0000-000000000000}"/>
          </ac:spMkLst>
        </pc:spChg>
        <pc:grpChg chg="mod">
          <ac:chgData name="CROCKFORD, ETHAN (UG)" userId="S::u2142959@live.warwick.ac.uk::b4cd78f2-ec10-4b59-83d5-3cfb976cfdf1" providerId="AD" clId="Web-{CC5DDF09-5157-4B68-8447-953894B097D7}" dt="2023-02-02T14:43:31.644" v="32" actId="1076"/>
          <ac:grpSpMkLst>
            <pc:docMk/>
            <pc:sldMk cId="2922328246" sldId="327"/>
            <ac:grpSpMk id="12883" creationId="{00000000-0000-0000-0000-000000000000}"/>
          </ac:grpSpMkLst>
        </pc:grpChg>
        <pc:grpChg chg="mod">
          <ac:chgData name="CROCKFORD, ETHAN (UG)" userId="S::u2142959@live.warwick.ac.uk::b4cd78f2-ec10-4b59-83d5-3cfb976cfdf1" providerId="AD" clId="Web-{CC5DDF09-5157-4B68-8447-953894B097D7}" dt="2023-02-02T14:43:26.863" v="31" actId="1076"/>
          <ac:grpSpMkLst>
            <pc:docMk/>
            <pc:sldMk cId="2922328246" sldId="327"/>
            <ac:grpSpMk id="12894" creationId="{00000000-0000-0000-0000-000000000000}"/>
          </ac:grpSpMkLst>
        </pc:grpChg>
        <pc:picChg chg="add mod">
          <ac:chgData name="CROCKFORD, ETHAN (UG)" userId="S::u2142959@live.warwick.ac.uk::b4cd78f2-ec10-4b59-83d5-3cfb976cfdf1" providerId="AD" clId="Web-{CC5DDF09-5157-4B68-8447-953894B097D7}" dt="2023-02-02T14:45:40.981" v="49" actId="1076"/>
          <ac:picMkLst>
            <pc:docMk/>
            <pc:sldMk cId="2922328246" sldId="327"/>
            <ac:picMk id="2" creationId="{66DDC9DC-C604-3386-131D-8AF4F1C8A70D}"/>
          </ac:picMkLst>
        </pc:picChg>
        <pc:picChg chg="add mod">
          <ac:chgData name="CROCKFORD, ETHAN (UG)" userId="S::u2142959@live.warwick.ac.uk::b4cd78f2-ec10-4b59-83d5-3cfb976cfdf1" providerId="AD" clId="Web-{CC5DDF09-5157-4B68-8447-953894B097D7}" dt="2023-02-02T14:45:42.653" v="50" actId="1076"/>
          <ac:picMkLst>
            <pc:docMk/>
            <pc:sldMk cId="2922328246" sldId="327"/>
            <ac:picMk id="3" creationId="{38C4FC7A-DF43-C7DA-06E3-1A8ED00B7B2C}"/>
          </ac:picMkLst>
        </pc:picChg>
      </pc:sldChg>
      <pc:sldChg chg="addSp modSp add replId">
        <pc:chgData name="CROCKFORD, ETHAN (UG)" userId="S::u2142959@live.warwick.ac.uk::b4cd78f2-ec10-4b59-83d5-3cfb976cfdf1" providerId="AD" clId="Web-{CC5DDF09-5157-4B68-8447-953894B097D7}" dt="2023-02-02T14:43:48.880" v="38" actId="1076"/>
        <pc:sldMkLst>
          <pc:docMk/>
          <pc:sldMk cId="2169452903" sldId="328"/>
        </pc:sldMkLst>
        <pc:spChg chg="mod">
          <ac:chgData name="CROCKFORD, ETHAN (UG)" userId="S::u2142959@live.warwick.ac.uk::b4cd78f2-ec10-4b59-83d5-3cfb976cfdf1" providerId="AD" clId="Web-{CC5DDF09-5157-4B68-8447-953894B097D7}" dt="2023-02-02T14:43:37.192" v="34" actId="20577"/>
          <ac:spMkLst>
            <pc:docMk/>
            <pc:sldMk cId="2169452903" sldId="328"/>
            <ac:spMk id="12882" creationId="{00000000-0000-0000-0000-000000000000}"/>
          </ac:spMkLst>
        </pc:spChg>
        <pc:picChg chg="add mod">
          <ac:chgData name="CROCKFORD, ETHAN (UG)" userId="S::u2142959@live.warwick.ac.uk::b4cd78f2-ec10-4b59-83d5-3cfb976cfdf1" providerId="AD" clId="Web-{CC5DDF09-5157-4B68-8447-953894B097D7}" dt="2023-02-02T14:43:48.880" v="38" actId="1076"/>
          <ac:picMkLst>
            <pc:docMk/>
            <pc:sldMk cId="2169452903" sldId="328"/>
            <ac:picMk id="2" creationId="{F43E3F77-96D7-7D2A-A56A-E7ACF0991BB9}"/>
          </ac:picMkLst>
        </pc:picChg>
      </pc:sldChg>
      <pc:sldChg chg="delSp modSp add del replId">
        <pc:chgData name="CROCKFORD, ETHAN (UG)" userId="S::u2142959@live.warwick.ac.uk::b4cd78f2-ec10-4b59-83d5-3cfb976cfdf1" providerId="AD" clId="Web-{CC5DDF09-5157-4B68-8447-953894B097D7}" dt="2023-02-02T14:49:19.245" v="92"/>
        <pc:sldMkLst>
          <pc:docMk/>
          <pc:sldMk cId="2303597198" sldId="329"/>
        </pc:sldMkLst>
        <pc:spChg chg="mod">
          <ac:chgData name="CROCKFORD, ETHAN (UG)" userId="S::u2142959@live.warwick.ac.uk::b4cd78f2-ec10-4b59-83d5-3cfb976cfdf1" providerId="AD" clId="Web-{CC5DDF09-5157-4B68-8447-953894B097D7}" dt="2023-02-02T14:46:14.452" v="56" actId="20577"/>
          <ac:spMkLst>
            <pc:docMk/>
            <pc:sldMk cId="2303597198" sldId="329"/>
            <ac:spMk id="12882" creationId="{00000000-0000-0000-0000-000000000000}"/>
          </ac:spMkLst>
        </pc:spChg>
        <pc:picChg chg="del">
          <ac:chgData name="CROCKFORD, ETHAN (UG)" userId="S::u2142959@live.warwick.ac.uk::b4cd78f2-ec10-4b59-83d5-3cfb976cfdf1" providerId="AD" clId="Web-{CC5DDF09-5157-4B68-8447-953894B097D7}" dt="2023-02-02T14:46:17.124" v="58"/>
          <ac:picMkLst>
            <pc:docMk/>
            <pc:sldMk cId="2303597198" sldId="329"/>
            <ac:picMk id="2" creationId="{66DDC9DC-C604-3386-131D-8AF4F1C8A70D}"/>
          </ac:picMkLst>
        </pc:picChg>
        <pc:picChg chg="del">
          <ac:chgData name="CROCKFORD, ETHAN (UG)" userId="S::u2142959@live.warwick.ac.uk::b4cd78f2-ec10-4b59-83d5-3cfb976cfdf1" providerId="AD" clId="Web-{CC5DDF09-5157-4B68-8447-953894B097D7}" dt="2023-02-02T14:46:16.827" v="57"/>
          <ac:picMkLst>
            <pc:docMk/>
            <pc:sldMk cId="2303597198" sldId="329"/>
            <ac:picMk id="3" creationId="{38C4FC7A-DF43-C7DA-06E3-1A8ED00B7B2C}"/>
          </ac:picMkLst>
        </pc:picChg>
      </pc:sldChg>
      <pc:sldChg chg="modSp add del ord replId">
        <pc:chgData name="CROCKFORD, ETHAN (UG)" userId="S::u2142959@live.warwick.ac.uk::b4cd78f2-ec10-4b59-83d5-3cfb976cfdf1" providerId="AD" clId="Web-{CC5DDF09-5157-4B68-8447-953894B097D7}" dt="2023-02-02T14:49:19.229" v="91"/>
        <pc:sldMkLst>
          <pc:docMk/>
          <pc:sldMk cId="1777937972" sldId="330"/>
        </pc:sldMkLst>
        <pc:spChg chg="mod">
          <ac:chgData name="CROCKFORD, ETHAN (UG)" userId="S::u2142959@live.warwick.ac.uk::b4cd78f2-ec10-4b59-83d5-3cfb976cfdf1" providerId="AD" clId="Web-{CC5DDF09-5157-4B68-8447-953894B097D7}" dt="2023-02-02T14:46:27.187" v="62" actId="20577"/>
          <ac:spMkLst>
            <pc:docMk/>
            <pc:sldMk cId="1777937972" sldId="330"/>
            <ac:spMk id="12882" creationId="{00000000-0000-0000-0000-000000000000}"/>
          </ac:spMkLst>
        </pc:spChg>
      </pc:sldChg>
      <pc:sldChg chg="modSp add del replId">
        <pc:chgData name="CROCKFORD, ETHAN (UG)" userId="S::u2142959@live.warwick.ac.uk::b4cd78f2-ec10-4b59-83d5-3cfb976cfdf1" providerId="AD" clId="Web-{CC5DDF09-5157-4B68-8447-953894B097D7}" dt="2023-02-02T14:49:19.245" v="93"/>
        <pc:sldMkLst>
          <pc:docMk/>
          <pc:sldMk cId="25897904" sldId="331"/>
        </pc:sldMkLst>
        <pc:spChg chg="mod">
          <ac:chgData name="CROCKFORD, ETHAN (UG)" userId="S::u2142959@live.warwick.ac.uk::b4cd78f2-ec10-4b59-83d5-3cfb976cfdf1" providerId="AD" clId="Web-{CC5DDF09-5157-4B68-8447-953894B097D7}" dt="2023-02-02T14:46:42.516" v="73" actId="20577"/>
          <ac:spMkLst>
            <pc:docMk/>
            <pc:sldMk cId="25897904" sldId="331"/>
            <ac:spMk id="12882" creationId="{00000000-0000-0000-0000-000000000000}"/>
          </ac:spMkLst>
        </pc:spChg>
        <pc:grpChg chg="mod">
          <ac:chgData name="CROCKFORD, ETHAN (UG)" userId="S::u2142959@live.warwick.ac.uk::b4cd78f2-ec10-4b59-83d5-3cfb976cfdf1" providerId="AD" clId="Web-{CC5DDF09-5157-4B68-8447-953894B097D7}" dt="2023-02-02T14:46:34.187" v="65" actId="1076"/>
          <ac:grpSpMkLst>
            <pc:docMk/>
            <pc:sldMk cId="25897904" sldId="331"/>
            <ac:grpSpMk id="12883" creationId="{00000000-0000-0000-0000-000000000000}"/>
          </ac:grpSpMkLst>
        </pc:grpChg>
      </pc:sldChg>
    </pc:docChg>
  </pc:docChgLst>
  <pc:docChgLst>
    <pc:chgData name="KAIMAL, ARJUN (UG)" userId="5ea29713-9ede-4a73-931b-87f21d7290f6" providerId="ADAL" clId="{298A4F55-D04C-B744-86C1-20763D899728}"/>
    <pc:docChg chg="undo redo custSel addSld modSld">
      <pc:chgData name="KAIMAL, ARJUN (UG)" userId="5ea29713-9ede-4a73-931b-87f21d7290f6" providerId="ADAL" clId="{298A4F55-D04C-B744-86C1-20763D899728}" dt="2023-02-03T13:51:35.542" v="2358" actId="20577"/>
      <pc:docMkLst>
        <pc:docMk/>
      </pc:docMkLst>
      <pc:sldChg chg="modSp mod">
        <pc:chgData name="KAIMAL, ARJUN (UG)" userId="5ea29713-9ede-4a73-931b-87f21d7290f6" providerId="ADAL" clId="{298A4F55-D04C-B744-86C1-20763D899728}" dt="2023-02-02T23:06:06.553" v="524" actId="20577"/>
        <pc:sldMkLst>
          <pc:docMk/>
          <pc:sldMk cId="0" sldId="259"/>
        </pc:sldMkLst>
        <pc:spChg chg="mod">
          <ac:chgData name="KAIMAL, ARJUN (UG)" userId="5ea29713-9ede-4a73-931b-87f21d7290f6" providerId="ADAL" clId="{298A4F55-D04C-B744-86C1-20763D899728}" dt="2023-02-02T23:06:06.553" v="524" actId="20577"/>
          <ac:spMkLst>
            <pc:docMk/>
            <pc:sldMk cId="0" sldId="259"/>
            <ac:spMk id="3" creationId="{805D8164-0DBD-FC5D-A385-DCB03BDFD929}"/>
          </ac:spMkLst>
        </pc:spChg>
      </pc:sldChg>
      <pc:sldChg chg="modNotesTx">
        <pc:chgData name="KAIMAL, ARJUN (UG)" userId="5ea29713-9ede-4a73-931b-87f21d7290f6" providerId="ADAL" clId="{298A4F55-D04C-B744-86C1-20763D899728}" dt="2023-02-03T13:48:47.742" v="1834" actId="313"/>
        <pc:sldMkLst>
          <pc:docMk/>
          <pc:sldMk cId="0" sldId="267"/>
        </pc:sldMkLst>
      </pc:sldChg>
      <pc:sldChg chg="modSp mod modNotesTx">
        <pc:chgData name="KAIMAL, ARJUN (UG)" userId="5ea29713-9ede-4a73-931b-87f21d7290f6" providerId="ADAL" clId="{298A4F55-D04C-B744-86C1-20763D899728}" dt="2023-02-03T13:51:35.542" v="2358" actId="20577"/>
        <pc:sldMkLst>
          <pc:docMk/>
          <pc:sldMk cId="0" sldId="277"/>
        </pc:sldMkLst>
        <pc:spChg chg="mod">
          <ac:chgData name="KAIMAL, ARJUN (UG)" userId="5ea29713-9ede-4a73-931b-87f21d7290f6" providerId="ADAL" clId="{298A4F55-D04C-B744-86C1-20763D899728}" dt="2023-02-03T13:35:57.494" v="1159" actId="20577"/>
          <ac:spMkLst>
            <pc:docMk/>
            <pc:sldMk cId="0" sldId="277"/>
            <ac:spMk id="2" creationId="{F0668C22-7378-234D-C700-22FE275F9D44}"/>
          </ac:spMkLst>
        </pc:spChg>
      </pc:sldChg>
      <pc:sldChg chg="modSp mod">
        <pc:chgData name="KAIMAL, ARJUN (UG)" userId="5ea29713-9ede-4a73-931b-87f21d7290f6" providerId="ADAL" clId="{298A4F55-D04C-B744-86C1-20763D899728}" dt="2023-02-03T13:17:07.380" v="996" actId="1036"/>
        <pc:sldMkLst>
          <pc:docMk/>
          <pc:sldMk cId="1792708219" sldId="317"/>
        </pc:sldMkLst>
        <pc:picChg chg="mod">
          <ac:chgData name="KAIMAL, ARJUN (UG)" userId="5ea29713-9ede-4a73-931b-87f21d7290f6" providerId="ADAL" clId="{298A4F55-D04C-B744-86C1-20763D899728}" dt="2023-02-03T13:17:07.380" v="996" actId="1036"/>
          <ac:picMkLst>
            <pc:docMk/>
            <pc:sldMk cId="1792708219" sldId="317"/>
            <ac:picMk id="7" creationId="{1921A540-91CC-433F-63DB-B42C7047BC85}"/>
          </ac:picMkLst>
        </pc:picChg>
      </pc:sldChg>
      <pc:sldChg chg="modSp mod">
        <pc:chgData name="KAIMAL, ARJUN (UG)" userId="5ea29713-9ede-4a73-931b-87f21d7290f6" providerId="ADAL" clId="{298A4F55-D04C-B744-86C1-20763D899728}" dt="2023-02-03T13:28:45.876" v="1053" actId="14100"/>
        <pc:sldMkLst>
          <pc:docMk/>
          <pc:sldMk cId="2072832016" sldId="319"/>
        </pc:sldMkLst>
        <pc:cxnChg chg="mod">
          <ac:chgData name="KAIMAL, ARJUN (UG)" userId="5ea29713-9ede-4a73-931b-87f21d7290f6" providerId="ADAL" clId="{298A4F55-D04C-B744-86C1-20763D899728}" dt="2023-02-03T13:28:31.003" v="1051" actId="14100"/>
          <ac:cxnSpMkLst>
            <pc:docMk/>
            <pc:sldMk cId="2072832016" sldId="319"/>
            <ac:cxnSpMk id="7" creationId="{3E174F8C-2B3A-C263-FB22-2E0FB9912BBA}"/>
          </ac:cxnSpMkLst>
        </pc:cxnChg>
        <pc:cxnChg chg="mod">
          <ac:chgData name="KAIMAL, ARJUN (UG)" userId="5ea29713-9ede-4a73-931b-87f21d7290f6" providerId="ADAL" clId="{298A4F55-D04C-B744-86C1-20763D899728}" dt="2023-02-03T13:27:28.983" v="1038" actId="1076"/>
          <ac:cxnSpMkLst>
            <pc:docMk/>
            <pc:sldMk cId="2072832016" sldId="319"/>
            <ac:cxnSpMk id="15" creationId="{AE567CD1-7097-E22A-E8DC-AD284AA86868}"/>
          </ac:cxnSpMkLst>
        </pc:cxnChg>
        <pc:cxnChg chg="mod">
          <ac:chgData name="KAIMAL, ARJUN (UG)" userId="5ea29713-9ede-4a73-931b-87f21d7290f6" providerId="ADAL" clId="{298A4F55-D04C-B744-86C1-20763D899728}" dt="2023-02-03T13:28:45.876" v="1053" actId="14100"/>
          <ac:cxnSpMkLst>
            <pc:docMk/>
            <pc:sldMk cId="2072832016" sldId="319"/>
            <ac:cxnSpMk id="18" creationId="{D8874A0D-1FAE-AB92-A30B-05E67DC67E4A}"/>
          </ac:cxnSpMkLst>
        </pc:cxnChg>
        <pc:cxnChg chg="mod">
          <ac:chgData name="KAIMAL, ARJUN (UG)" userId="5ea29713-9ede-4a73-931b-87f21d7290f6" providerId="ADAL" clId="{298A4F55-D04C-B744-86C1-20763D899728}" dt="2023-02-03T13:28:17.906" v="1047" actId="14100"/>
          <ac:cxnSpMkLst>
            <pc:docMk/>
            <pc:sldMk cId="2072832016" sldId="319"/>
            <ac:cxnSpMk id="28" creationId="{BFA63536-E873-9958-9BBA-97D56C4885A0}"/>
          </ac:cxnSpMkLst>
        </pc:cxnChg>
        <pc:cxnChg chg="mod">
          <ac:chgData name="KAIMAL, ARJUN (UG)" userId="5ea29713-9ede-4a73-931b-87f21d7290f6" providerId="ADAL" clId="{298A4F55-D04C-B744-86C1-20763D899728}" dt="2023-02-03T13:26:43.620" v="1029" actId="14100"/>
          <ac:cxnSpMkLst>
            <pc:docMk/>
            <pc:sldMk cId="2072832016" sldId="319"/>
            <ac:cxnSpMk id="91" creationId="{81176842-73C5-EB22-3113-0AEA6AED2FA5}"/>
          </ac:cxnSpMkLst>
        </pc:cxnChg>
        <pc:cxnChg chg="mod">
          <ac:chgData name="KAIMAL, ARJUN (UG)" userId="5ea29713-9ede-4a73-931b-87f21d7290f6" providerId="ADAL" clId="{298A4F55-D04C-B744-86C1-20763D899728}" dt="2023-02-03T13:27:09.123" v="1035" actId="14100"/>
          <ac:cxnSpMkLst>
            <pc:docMk/>
            <pc:sldMk cId="2072832016" sldId="319"/>
            <ac:cxnSpMk id="125" creationId="{8A1F8030-3300-2D3C-1223-BA6F3A3A7480}"/>
          </ac:cxnSpMkLst>
        </pc:cxnChg>
        <pc:cxnChg chg="mod">
          <ac:chgData name="KAIMAL, ARJUN (UG)" userId="5ea29713-9ede-4a73-931b-87f21d7290f6" providerId="ADAL" clId="{298A4F55-D04C-B744-86C1-20763D899728}" dt="2023-02-03T13:26:37.007" v="1028" actId="14100"/>
          <ac:cxnSpMkLst>
            <pc:docMk/>
            <pc:sldMk cId="2072832016" sldId="319"/>
            <ac:cxnSpMk id="129" creationId="{6FDC5FB4-722D-114B-B6AB-58ACFEBA7293}"/>
          </ac:cxnSpMkLst>
        </pc:cxnChg>
        <pc:cxnChg chg="mod">
          <ac:chgData name="KAIMAL, ARJUN (UG)" userId="5ea29713-9ede-4a73-931b-87f21d7290f6" providerId="ADAL" clId="{298A4F55-D04C-B744-86C1-20763D899728}" dt="2023-02-03T13:26:26.376" v="1024" actId="14100"/>
          <ac:cxnSpMkLst>
            <pc:docMk/>
            <pc:sldMk cId="2072832016" sldId="319"/>
            <ac:cxnSpMk id="131" creationId="{2D185A0E-ADB3-F304-52B1-2F9E5FE37825}"/>
          </ac:cxnSpMkLst>
        </pc:cxnChg>
      </pc:sldChg>
      <pc:sldChg chg="addSp modSp mod modNotesTx">
        <pc:chgData name="KAIMAL, ARJUN (UG)" userId="5ea29713-9ede-4a73-931b-87f21d7290f6" providerId="ADAL" clId="{298A4F55-D04C-B744-86C1-20763D899728}" dt="2023-02-03T13:08:03.018" v="994" actId="207"/>
        <pc:sldMkLst>
          <pc:docMk/>
          <pc:sldMk cId="2384497509" sldId="323"/>
        </pc:sldMkLst>
        <pc:spChg chg="add mod">
          <ac:chgData name="KAIMAL, ARJUN (UG)" userId="5ea29713-9ede-4a73-931b-87f21d7290f6" providerId="ADAL" clId="{298A4F55-D04C-B744-86C1-20763D899728}" dt="2023-02-03T13:08:03.018" v="994" actId="207"/>
          <ac:spMkLst>
            <pc:docMk/>
            <pc:sldMk cId="2384497509" sldId="323"/>
            <ac:spMk id="2" creationId="{E2F8DF5C-2C07-ABF5-C8E9-D9B134EC46E0}"/>
          </ac:spMkLst>
        </pc:spChg>
        <pc:graphicFrameChg chg="mod modGraphic">
          <ac:chgData name="KAIMAL, ARJUN (UG)" userId="5ea29713-9ede-4a73-931b-87f21d7290f6" providerId="ADAL" clId="{298A4F55-D04C-B744-86C1-20763D899728}" dt="2023-02-03T13:06:00.228" v="939" actId="20577"/>
          <ac:graphicFrameMkLst>
            <pc:docMk/>
            <pc:sldMk cId="2384497509" sldId="323"/>
            <ac:graphicFrameMk id="5" creationId="{56777C40-2FFC-55E3-A0EF-AF0E93EEF82B}"/>
          </ac:graphicFrameMkLst>
        </pc:graphicFrameChg>
      </pc:sldChg>
      <pc:sldChg chg="addSp delSp modSp mod">
        <pc:chgData name="KAIMAL, ARJUN (UG)" userId="5ea29713-9ede-4a73-931b-87f21d7290f6" providerId="ADAL" clId="{298A4F55-D04C-B744-86C1-20763D899728}" dt="2023-02-02T23:40:46.643" v="892" actId="1076"/>
        <pc:sldMkLst>
          <pc:docMk/>
          <pc:sldMk cId="2169452903" sldId="328"/>
        </pc:sldMkLst>
        <pc:spChg chg="add mod">
          <ac:chgData name="KAIMAL, ARJUN (UG)" userId="5ea29713-9ede-4a73-931b-87f21d7290f6" providerId="ADAL" clId="{298A4F55-D04C-B744-86C1-20763D899728}" dt="2023-02-02T23:40:46.643" v="892" actId="1076"/>
          <ac:spMkLst>
            <pc:docMk/>
            <pc:sldMk cId="2169452903" sldId="328"/>
            <ac:spMk id="6" creationId="{E62A103C-9931-881F-B3AA-C3E9F0E8890D}"/>
          </ac:spMkLst>
        </pc:spChg>
        <pc:spChg chg="add mod">
          <ac:chgData name="KAIMAL, ARJUN (UG)" userId="5ea29713-9ede-4a73-931b-87f21d7290f6" providerId="ADAL" clId="{298A4F55-D04C-B744-86C1-20763D899728}" dt="2023-02-02T23:37:57.925" v="648" actId="1076"/>
          <ac:spMkLst>
            <pc:docMk/>
            <pc:sldMk cId="2169452903" sldId="328"/>
            <ac:spMk id="13" creationId="{54EB7FA4-573E-DDAC-FDBF-F6338E174ECB}"/>
          </ac:spMkLst>
        </pc:spChg>
        <pc:spChg chg="add mod">
          <ac:chgData name="KAIMAL, ARJUN (UG)" userId="5ea29713-9ede-4a73-931b-87f21d7290f6" providerId="ADAL" clId="{298A4F55-D04C-B744-86C1-20763D899728}" dt="2023-02-02T23:39:14.149" v="768" actId="1076"/>
          <ac:spMkLst>
            <pc:docMk/>
            <pc:sldMk cId="2169452903" sldId="328"/>
            <ac:spMk id="16" creationId="{888A13DB-7378-D3C7-2CF4-C27ECF4021D0}"/>
          </ac:spMkLst>
        </pc:spChg>
        <pc:spChg chg="add mod">
          <ac:chgData name="KAIMAL, ARJUN (UG)" userId="5ea29713-9ede-4a73-931b-87f21d7290f6" providerId="ADAL" clId="{298A4F55-D04C-B744-86C1-20763D899728}" dt="2023-02-02T23:40:35.473" v="891" actId="1076"/>
          <ac:spMkLst>
            <pc:docMk/>
            <pc:sldMk cId="2169452903" sldId="328"/>
            <ac:spMk id="18" creationId="{5FAD147A-048F-D711-86F1-630837092642}"/>
          </ac:spMkLst>
        </pc:spChg>
        <pc:picChg chg="mod">
          <ac:chgData name="KAIMAL, ARJUN (UG)" userId="5ea29713-9ede-4a73-931b-87f21d7290f6" providerId="ADAL" clId="{298A4F55-D04C-B744-86C1-20763D899728}" dt="2023-02-02T23:36:00.158" v="591" actId="1076"/>
          <ac:picMkLst>
            <pc:docMk/>
            <pc:sldMk cId="2169452903" sldId="328"/>
            <ac:picMk id="2" creationId="{F43E3F77-96D7-7D2A-A56A-E7ACF0991BB9}"/>
          </ac:picMkLst>
        </pc:picChg>
        <pc:picChg chg="add del mod">
          <ac:chgData name="KAIMAL, ARJUN (UG)" userId="5ea29713-9ede-4a73-931b-87f21d7290f6" providerId="ADAL" clId="{298A4F55-D04C-B744-86C1-20763D899728}" dt="2023-02-02T23:34:19.182" v="531" actId="478"/>
          <ac:picMkLst>
            <pc:docMk/>
            <pc:sldMk cId="2169452903" sldId="328"/>
            <ac:picMk id="4" creationId="{A2295B65-19CA-3AE2-E36E-CEDF85586045}"/>
          </ac:picMkLst>
        </pc:picChg>
        <pc:picChg chg="add mod">
          <ac:chgData name="KAIMAL, ARJUN (UG)" userId="5ea29713-9ede-4a73-931b-87f21d7290f6" providerId="ADAL" clId="{298A4F55-D04C-B744-86C1-20763D899728}" dt="2023-02-02T23:35:04.575" v="535" actId="1076"/>
          <ac:picMkLst>
            <pc:docMk/>
            <pc:sldMk cId="2169452903" sldId="328"/>
            <ac:picMk id="5" creationId="{7E02DEFE-DFC3-916A-88D7-673311C92782}"/>
          </ac:picMkLst>
        </pc:picChg>
        <pc:cxnChg chg="add">
          <ac:chgData name="KAIMAL, ARJUN (UG)" userId="5ea29713-9ede-4a73-931b-87f21d7290f6" providerId="ADAL" clId="{298A4F55-D04C-B744-86C1-20763D899728}" dt="2023-02-02T23:36:31.987" v="592" actId="11529"/>
          <ac:cxnSpMkLst>
            <pc:docMk/>
            <pc:sldMk cId="2169452903" sldId="328"/>
            <ac:cxnSpMk id="8" creationId="{5747A406-4559-AEEF-E2A8-03052C6ED9B1}"/>
          </ac:cxnSpMkLst>
        </pc:cxnChg>
        <pc:cxnChg chg="add mod">
          <ac:chgData name="KAIMAL, ARJUN (UG)" userId="5ea29713-9ede-4a73-931b-87f21d7290f6" providerId="ADAL" clId="{298A4F55-D04C-B744-86C1-20763D899728}" dt="2023-02-02T23:38:13.298" v="651" actId="14100"/>
          <ac:cxnSpMkLst>
            <pc:docMk/>
            <pc:sldMk cId="2169452903" sldId="328"/>
            <ac:cxnSpMk id="10" creationId="{2CFDAE34-9A6D-411F-DBA3-B0733C51F6F6}"/>
          </ac:cxnSpMkLst>
        </pc:cxnChg>
        <pc:cxnChg chg="add mod">
          <ac:chgData name="KAIMAL, ARJUN (UG)" userId="5ea29713-9ede-4a73-931b-87f21d7290f6" providerId="ADAL" clId="{298A4F55-D04C-B744-86C1-20763D899728}" dt="2023-02-02T23:40:22.726" v="887" actId="1076"/>
          <ac:cxnSpMkLst>
            <pc:docMk/>
            <pc:sldMk cId="2169452903" sldId="328"/>
            <ac:cxnSpMk id="12" creationId="{50C56240-7414-7A8F-AC65-B8A6047EE474}"/>
          </ac:cxnSpMkLst>
        </pc:cxnChg>
      </pc:sldChg>
      <pc:sldChg chg="addSp delSp modSp mod modNotesTx">
        <pc:chgData name="KAIMAL, ARJUN (UG)" userId="5ea29713-9ede-4a73-931b-87f21d7290f6" providerId="ADAL" clId="{298A4F55-D04C-B744-86C1-20763D899728}" dt="2023-02-03T13:50:29.613" v="2194" actId="20577"/>
        <pc:sldMkLst>
          <pc:docMk/>
          <pc:sldMk cId="1138124496" sldId="333"/>
        </pc:sldMkLst>
        <pc:spChg chg="mod">
          <ac:chgData name="KAIMAL, ARJUN (UG)" userId="5ea29713-9ede-4a73-931b-87f21d7290f6" providerId="ADAL" clId="{298A4F55-D04C-B744-86C1-20763D899728}" dt="2023-02-03T13:19:42.764" v="1005" actId="1076"/>
          <ac:spMkLst>
            <pc:docMk/>
            <pc:sldMk cId="1138124496" sldId="333"/>
            <ac:spMk id="13" creationId="{54EB7FA4-573E-DDAC-FDBF-F6338E174ECB}"/>
          </ac:spMkLst>
        </pc:spChg>
        <pc:spChg chg="mod">
          <ac:chgData name="KAIMAL, ARJUN (UG)" userId="5ea29713-9ede-4a73-931b-87f21d7290f6" providerId="ADAL" clId="{298A4F55-D04C-B744-86C1-20763D899728}" dt="2023-02-03T13:19:52.297" v="1006" actId="1076"/>
          <ac:spMkLst>
            <pc:docMk/>
            <pc:sldMk cId="1138124496" sldId="333"/>
            <ac:spMk id="16" creationId="{888A13DB-7378-D3C7-2CF4-C27ECF4021D0}"/>
          </ac:spMkLst>
        </pc:spChg>
        <pc:spChg chg="mod">
          <ac:chgData name="KAIMAL, ARJUN (UG)" userId="5ea29713-9ede-4a73-931b-87f21d7290f6" providerId="ADAL" clId="{298A4F55-D04C-B744-86C1-20763D899728}" dt="2023-02-03T13:19:55.979" v="1007" actId="1076"/>
          <ac:spMkLst>
            <pc:docMk/>
            <pc:sldMk cId="1138124496" sldId="333"/>
            <ac:spMk id="18" creationId="{5FAD147A-048F-D711-86F1-630837092642}"/>
          </ac:spMkLst>
        </pc:spChg>
        <pc:picChg chg="add del mod">
          <ac:chgData name="KAIMAL, ARJUN (UG)" userId="5ea29713-9ede-4a73-931b-87f21d7290f6" providerId="ADAL" clId="{298A4F55-D04C-B744-86C1-20763D899728}" dt="2023-02-03T13:20:44.221" v="1019" actId="21"/>
          <ac:picMkLst>
            <pc:docMk/>
            <pc:sldMk cId="1138124496" sldId="333"/>
            <ac:picMk id="2" creationId="{D3DADA5D-C04B-107D-3617-B320A3FE38A9}"/>
          </ac:picMkLst>
        </pc:picChg>
        <pc:picChg chg="del mod">
          <ac:chgData name="KAIMAL, ARJUN (UG)" userId="5ea29713-9ede-4a73-931b-87f21d7290f6" providerId="ADAL" clId="{298A4F55-D04C-B744-86C1-20763D899728}" dt="2023-02-03T13:18:48.692" v="998" actId="21"/>
          <ac:picMkLst>
            <pc:docMk/>
            <pc:sldMk cId="1138124496" sldId="333"/>
            <ac:picMk id="3" creationId="{9B0A31EA-DDAC-73ED-1297-41A0E081090D}"/>
          </ac:picMkLst>
        </pc:picChg>
        <pc:picChg chg="mod">
          <ac:chgData name="KAIMAL, ARJUN (UG)" userId="5ea29713-9ede-4a73-931b-87f21d7290f6" providerId="ADAL" clId="{298A4F55-D04C-B744-86C1-20763D899728}" dt="2023-02-03T13:20:26.246" v="1015" actId="1076"/>
          <ac:picMkLst>
            <pc:docMk/>
            <pc:sldMk cId="1138124496" sldId="333"/>
            <ac:picMk id="5" creationId="{7E02DEFE-DFC3-916A-88D7-673311C92782}"/>
          </ac:picMkLst>
        </pc:picChg>
        <pc:cxnChg chg="mod">
          <ac:chgData name="KAIMAL, ARJUN (UG)" userId="5ea29713-9ede-4a73-931b-87f21d7290f6" providerId="ADAL" clId="{298A4F55-D04C-B744-86C1-20763D899728}" dt="2023-02-03T13:20:32.346" v="1017" actId="14100"/>
          <ac:cxnSpMkLst>
            <pc:docMk/>
            <pc:sldMk cId="1138124496" sldId="333"/>
            <ac:cxnSpMk id="8" creationId="{5747A406-4559-AEEF-E2A8-03052C6ED9B1}"/>
          </ac:cxnSpMkLst>
        </pc:cxnChg>
        <pc:cxnChg chg="mod">
          <ac:chgData name="KAIMAL, ARJUN (UG)" userId="5ea29713-9ede-4a73-931b-87f21d7290f6" providerId="ADAL" clId="{298A4F55-D04C-B744-86C1-20763D899728}" dt="2023-02-03T13:20:36.834" v="1018" actId="14100"/>
          <ac:cxnSpMkLst>
            <pc:docMk/>
            <pc:sldMk cId="1138124496" sldId="333"/>
            <ac:cxnSpMk id="10" creationId="{2CFDAE34-9A6D-411F-DBA3-B0733C51F6F6}"/>
          </ac:cxnSpMkLst>
        </pc:cxnChg>
        <pc:cxnChg chg="mod">
          <ac:chgData name="KAIMAL, ARJUN (UG)" userId="5ea29713-9ede-4a73-931b-87f21d7290f6" providerId="ADAL" clId="{298A4F55-D04C-B744-86C1-20763D899728}" dt="2023-02-03T13:20:14.951" v="1012" actId="14100"/>
          <ac:cxnSpMkLst>
            <pc:docMk/>
            <pc:sldMk cId="1138124496" sldId="333"/>
            <ac:cxnSpMk id="12" creationId="{50C56240-7414-7A8F-AC65-B8A6047EE474}"/>
          </ac:cxnSpMkLst>
        </pc:cxnChg>
      </pc:sldChg>
      <pc:sldChg chg="modSp mod">
        <pc:chgData name="KAIMAL, ARJUN (UG)" userId="5ea29713-9ede-4a73-931b-87f21d7290f6" providerId="ADAL" clId="{298A4F55-D04C-B744-86C1-20763D899728}" dt="2023-02-03T13:31:21.254" v="1081" actId="14100"/>
        <pc:sldMkLst>
          <pc:docMk/>
          <pc:sldMk cId="278717179" sldId="334"/>
        </pc:sldMkLst>
        <pc:picChg chg="mod">
          <ac:chgData name="KAIMAL, ARJUN (UG)" userId="5ea29713-9ede-4a73-931b-87f21d7290f6" providerId="ADAL" clId="{298A4F55-D04C-B744-86C1-20763D899728}" dt="2023-02-03T13:29:05.952" v="1056" actId="1076"/>
          <ac:picMkLst>
            <pc:docMk/>
            <pc:sldMk cId="278717179" sldId="334"/>
            <ac:picMk id="21" creationId="{CD005687-BBC2-3B99-EB32-0F05F454401C}"/>
          </ac:picMkLst>
        </pc:picChg>
        <pc:cxnChg chg="mod">
          <ac:chgData name="KAIMAL, ARJUN (UG)" userId="5ea29713-9ede-4a73-931b-87f21d7290f6" providerId="ADAL" clId="{298A4F55-D04C-B744-86C1-20763D899728}" dt="2023-02-03T13:29:11.242" v="1057" actId="1076"/>
          <ac:cxnSpMkLst>
            <pc:docMk/>
            <pc:sldMk cId="278717179" sldId="334"/>
            <ac:cxnSpMk id="8" creationId="{8986BD52-64F1-1FBC-99D9-ED77D8EF88BB}"/>
          </ac:cxnSpMkLst>
        </pc:cxnChg>
        <pc:cxnChg chg="mod">
          <ac:chgData name="KAIMAL, ARJUN (UG)" userId="5ea29713-9ede-4a73-931b-87f21d7290f6" providerId="ADAL" clId="{298A4F55-D04C-B744-86C1-20763D899728}" dt="2023-02-03T13:29:24.566" v="1060" actId="1076"/>
          <ac:cxnSpMkLst>
            <pc:docMk/>
            <pc:sldMk cId="278717179" sldId="334"/>
            <ac:cxnSpMk id="11" creationId="{F52D004D-BEC7-50E6-A324-F30D92510160}"/>
          </ac:cxnSpMkLst>
        </pc:cxnChg>
        <pc:cxnChg chg="mod">
          <ac:chgData name="KAIMAL, ARJUN (UG)" userId="5ea29713-9ede-4a73-931b-87f21d7290f6" providerId="ADAL" clId="{298A4F55-D04C-B744-86C1-20763D899728}" dt="2023-02-03T13:31:04.269" v="1078" actId="1076"/>
          <ac:cxnSpMkLst>
            <pc:docMk/>
            <pc:sldMk cId="278717179" sldId="334"/>
            <ac:cxnSpMk id="25" creationId="{B3D3992B-9525-D507-E9CE-0A589F214462}"/>
          </ac:cxnSpMkLst>
        </pc:cxnChg>
        <pc:cxnChg chg="mod">
          <ac:chgData name="KAIMAL, ARJUN (UG)" userId="5ea29713-9ede-4a73-931b-87f21d7290f6" providerId="ADAL" clId="{298A4F55-D04C-B744-86C1-20763D899728}" dt="2023-02-03T13:31:21.254" v="1081" actId="14100"/>
          <ac:cxnSpMkLst>
            <pc:docMk/>
            <pc:sldMk cId="278717179" sldId="334"/>
            <ac:cxnSpMk id="32" creationId="{F0D38240-74F5-09AD-04E4-E18AB4B9C804}"/>
          </ac:cxnSpMkLst>
        </pc:cxnChg>
        <pc:cxnChg chg="mod">
          <ac:chgData name="KAIMAL, ARJUN (UG)" userId="5ea29713-9ede-4a73-931b-87f21d7290f6" providerId="ADAL" clId="{298A4F55-D04C-B744-86C1-20763D899728}" dt="2023-02-03T13:31:18.689" v="1080" actId="1076"/>
          <ac:cxnSpMkLst>
            <pc:docMk/>
            <pc:sldMk cId="278717179" sldId="334"/>
            <ac:cxnSpMk id="43" creationId="{5B4A99AF-905B-4189-3FE3-1EE59C04D023}"/>
          </ac:cxnSpMkLst>
        </pc:cxnChg>
      </pc:sldChg>
      <pc:sldChg chg="addSp modSp new">
        <pc:chgData name="KAIMAL, ARJUN (UG)" userId="5ea29713-9ede-4a73-931b-87f21d7290f6" providerId="ADAL" clId="{298A4F55-D04C-B744-86C1-20763D899728}" dt="2023-02-03T13:20:54.579" v="1021"/>
        <pc:sldMkLst>
          <pc:docMk/>
          <pc:sldMk cId="1453542651" sldId="335"/>
        </pc:sldMkLst>
        <pc:picChg chg="add mod">
          <ac:chgData name="KAIMAL, ARJUN (UG)" userId="5ea29713-9ede-4a73-931b-87f21d7290f6" providerId="ADAL" clId="{298A4F55-D04C-B744-86C1-20763D899728}" dt="2023-02-03T13:20:54.579" v="1021"/>
          <ac:picMkLst>
            <pc:docMk/>
            <pc:sldMk cId="1453542651" sldId="335"/>
            <ac:picMk id="5" creationId="{7AC48743-39CE-ED54-CB0C-973B3D0CB917}"/>
          </ac:picMkLst>
        </pc:picChg>
      </pc:sldChg>
    </pc:docChg>
  </pc:docChgLst>
  <pc:docChgLst>
    <pc:chgData name="PENDYALA, PRADYOT (UG)" userId="S::u2109486@live.warwick.ac.uk::cf0e1928-252b-4535-a0e3-f0187cfa2f45" providerId="AD" clId="Web-{A5FA2503-F963-47E3-ABF1-48FA3E1BC1A8}"/>
    <pc:docChg chg="addSld modSld">
      <pc:chgData name="PENDYALA, PRADYOT (UG)" userId="S::u2109486@live.warwick.ac.uk::cf0e1928-252b-4535-a0e3-f0187cfa2f45" providerId="AD" clId="Web-{A5FA2503-F963-47E3-ABF1-48FA3E1BC1A8}" dt="2023-02-01T11:27:07.090" v="37" actId="20577"/>
      <pc:docMkLst>
        <pc:docMk/>
      </pc:docMkLst>
      <pc:sldChg chg="addSp delSp modSp delCm">
        <pc:chgData name="PENDYALA, PRADYOT (UG)" userId="S::u2109486@live.warwick.ac.uk::cf0e1928-252b-4535-a0e3-f0187cfa2f45" providerId="AD" clId="Web-{A5FA2503-F963-47E3-ABF1-48FA3E1BC1A8}" dt="2023-02-01T11:27:07.090" v="37" actId="20577"/>
        <pc:sldMkLst>
          <pc:docMk/>
          <pc:sldMk cId="2072832016" sldId="319"/>
        </pc:sldMkLst>
        <pc:spChg chg="mod">
          <ac:chgData name="PENDYALA, PRADYOT (UG)" userId="S::u2109486@live.warwick.ac.uk::cf0e1928-252b-4535-a0e3-f0187cfa2f45" providerId="AD" clId="Web-{A5FA2503-F963-47E3-ABF1-48FA3E1BC1A8}" dt="2023-02-01T11:26:47.027" v="32" actId="14100"/>
          <ac:spMkLst>
            <pc:docMk/>
            <pc:sldMk cId="2072832016" sldId="319"/>
            <ac:spMk id="2" creationId="{2ABE5061-E954-FC8A-BB4D-6FC1C2508D6F}"/>
          </ac:spMkLst>
        </pc:spChg>
        <pc:spChg chg="add mod">
          <ac:chgData name="PENDYALA, PRADYOT (UG)" userId="S::u2109486@live.warwick.ac.uk::cf0e1928-252b-4535-a0e3-f0187cfa2f45" providerId="AD" clId="Web-{A5FA2503-F963-47E3-ABF1-48FA3E1BC1A8}" dt="2023-02-01T11:27:07.090" v="37" actId="20577"/>
          <ac:spMkLst>
            <pc:docMk/>
            <pc:sldMk cId="2072832016" sldId="319"/>
            <ac:spMk id="5" creationId="{045A98DB-0D14-D389-1462-EDC4385373AD}"/>
          </ac:spMkLst>
        </pc:spChg>
        <pc:picChg chg="mod">
          <ac:chgData name="PENDYALA, PRADYOT (UG)" userId="S::u2109486@live.warwick.ac.uk::cf0e1928-252b-4535-a0e3-f0187cfa2f45" providerId="AD" clId="Web-{A5FA2503-F963-47E3-ABF1-48FA3E1BC1A8}" dt="2023-02-01T11:25:18.915" v="26" actId="14100"/>
          <ac:picMkLst>
            <pc:docMk/>
            <pc:sldMk cId="2072832016" sldId="319"/>
            <ac:picMk id="3" creationId="{2BE55D43-DD61-7D93-5CB1-B66FAF535BAB}"/>
          </ac:picMkLst>
        </pc:picChg>
        <pc:picChg chg="del">
          <ac:chgData name="PENDYALA, PRADYOT (UG)" userId="S::u2109486@live.warwick.ac.uk::cf0e1928-252b-4535-a0e3-f0187cfa2f45" providerId="AD" clId="Web-{A5FA2503-F963-47E3-ABF1-48FA3E1BC1A8}" dt="2023-02-01T11:23:58.990" v="2"/>
          <ac:picMkLst>
            <pc:docMk/>
            <pc:sldMk cId="2072832016" sldId="319"/>
            <ac:picMk id="160" creationId="{B01FE6EB-7929-A464-4CF4-960EB52BC121}"/>
          </ac:picMkLst>
        </pc:picChg>
        <pc:picChg chg="del">
          <ac:chgData name="PENDYALA, PRADYOT (UG)" userId="S::u2109486@live.warwick.ac.uk::cf0e1928-252b-4535-a0e3-f0187cfa2f45" providerId="AD" clId="Web-{A5FA2503-F963-47E3-ABF1-48FA3E1BC1A8}" dt="2023-02-01T11:24:04.615" v="4"/>
          <ac:picMkLst>
            <pc:docMk/>
            <pc:sldMk cId="2072832016" sldId="319"/>
            <ac:picMk id="162" creationId="{03D890CA-EE99-DE3E-6FC9-9E0F766D28AF}"/>
          </ac:picMkLst>
        </pc:picChg>
        <pc:picChg chg="del">
          <ac:chgData name="PENDYALA, PRADYOT (UG)" userId="S::u2109486@live.warwick.ac.uk::cf0e1928-252b-4535-a0e3-f0187cfa2f45" providerId="AD" clId="Web-{A5FA2503-F963-47E3-ABF1-48FA3E1BC1A8}" dt="2023-02-01T11:24:11.818" v="7"/>
          <ac:picMkLst>
            <pc:docMk/>
            <pc:sldMk cId="2072832016" sldId="319"/>
            <ac:picMk id="164" creationId="{89D611B8-3A47-21A6-6A9F-798392BBC016}"/>
          </ac:picMkLst>
        </pc:picChg>
        <pc:picChg chg="mod">
          <ac:chgData name="PENDYALA, PRADYOT (UG)" userId="S::u2109486@live.warwick.ac.uk::cf0e1928-252b-4535-a0e3-f0187cfa2f45" providerId="AD" clId="Web-{A5FA2503-F963-47E3-ABF1-48FA3E1BC1A8}" dt="2023-02-01T11:25:33.556" v="30" actId="14100"/>
          <ac:picMkLst>
            <pc:docMk/>
            <pc:sldMk cId="2072832016" sldId="319"/>
            <ac:picMk id="166" creationId="{61C8A1CD-A0CF-BD51-9361-D12AC5C99A6C}"/>
          </ac:picMkLst>
        </pc:picChg>
        <pc:cxnChg chg="del mod">
          <ac:chgData name="PENDYALA, PRADYOT (UG)" userId="S::u2109486@live.warwick.ac.uk::cf0e1928-252b-4535-a0e3-f0187cfa2f45" providerId="AD" clId="Web-{A5FA2503-F963-47E3-ABF1-48FA3E1BC1A8}" dt="2023-02-01T11:25:06.149" v="22"/>
          <ac:cxnSpMkLst>
            <pc:docMk/>
            <pc:sldMk cId="2072832016" sldId="319"/>
            <ac:cxnSpMk id="133" creationId="{AD7F1E48-F41F-EC34-42CF-7EEAF5018264}"/>
          </ac:cxnSpMkLst>
        </pc:cxnChg>
        <pc:cxnChg chg="del mod">
          <ac:chgData name="PENDYALA, PRADYOT (UG)" userId="S::u2109486@live.warwick.ac.uk::cf0e1928-252b-4535-a0e3-f0187cfa2f45" providerId="AD" clId="Web-{A5FA2503-F963-47E3-ABF1-48FA3E1BC1A8}" dt="2023-02-01T11:25:09.524" v="23"/>
          <ac:cxnSpMkLst>
            <pc:docMk/>
            <pc:sldMk cId="2072832016" sldId="319"/>
            <ac:cxnSpMk id="138" creationId="{A7AB30C2-A6C4-0C2E-5A2E-B8ADA909C131}"/>
          </ac:cxnSpMkLst>
        </pc:cxnChg>
        <pc:cxnChg chg="del mod">
          <ac:chgData name="PENDYALA, PRADYOT (UG)" userId="S::u2109486@live.warwick.ac.uk::cf0e1928-252b-4535-a0e3-f0187cfa2f45" providerId="AD" clId="Web-{A5FA2503-F963-47E3-ABF1-48FA3E1BC1A8}" dt="2023-02-01T11:24:51.336" v="19"/>
          <ac:cxnSpMkLst>
            <pc:docMk/>
            <pc:sldMk cId="2072832016" sldId="319"/>
            <ac:cxnSpMk id="158" creationId="{AF4BF584-B5BD-91A5-3D13-F7533BE7F5F4}"/>
          </ac:cxnSpMkLst>
        </pc:cxnChg>
      </pc:sldChg>
      <pc:sldChg chg="addSp modSp new">
        <pc:chgData name="PENDYALA, PRADYOT (UG)" userId="S::u2109486@live.warwick.ac.uk::cf0e1928-252b-4535-a0e3-f0187cfa2f45" providerId="AD" clId="Web-{A5FA2503-F963-47E3-ABF1-48FA3E1BC1A8}" dt="2023-02-01T11:24:16.647" v="9" actId="1076"/>
        <pc:sldMkLst>
          <pc:docMk/>
          <pc:sldMk cId="1507429701" sldId="326"/>
        </pc:sldMkLst>
        <pc:picChg chg="add mod">
          <ac:chgData name="PENDYALA, PRADYOT (UG)" userId="S::u2109486@live.warwick.ac.uk::cf0e1928-252b-4535-a0e3-f0187cfa2f45" providerId="AD" clId="Web-{A5FA2503-F963-47E3-ABF1-48FA3E1BC1A8}" dt="2023-02-01T11:24:01.584" v="3"/>
          <ac:picMkLst>
            <pc:docMk/>
            <pc:sldMk cId="1507429701" sldId="326"/>
            <ac:picMk id="5" creationId="{41F872C5-2C58-F982-53D1-BFDCD5216229}"/>
          </ac:picMkLst>
        </pc:picChg>
        <pc:picChg chg="add mod">
          <ac:chgData name="PENDYALA, PRADYOT (UG)" userId="S::u2109486@live.warwick.ac.uk::cf0e1928-252b-4535-a0e3-f0187cfa2f45" providerId="AD" clId="Web-{A5FA2503-F963-47E3-ABF1-48FA3E1BC1A8}" dt="2023-02-01T11:24:11.772" v="6" actId="1076"/>
          <ac:picMkLst>
            <pc:docMk/>
            <pc:sldMk cId="1507429701" sldId="326"/>
            <ac:picMk id="6" creationId="{088A4BD3-51A1-B1D8-1328-FB3EF05EF273}"/>
          </ac:picMkLst>
        </pc:picChg>
        <pc:picChg chg="add mod">
          <ac:chgData name="PENDYALA, PRADYOT (UG)" userId="S::u2109486@live.warwick.ac.uk::cf0e1928-252b-4535-a0e3-f0187cfa2f45" providerId="AD" clId="Web-{A5FA2503-F963-47E3-ABF1-48FA3E1BC1A8}" dt="2023-02-01T11:24:16.647" v="9" actId="1076"/>
          <ac:picMkLst>
            <pc:docMk/>
            <pc:sldMk cId="1507429701" sldId="326"/>
            <ac:picMk id="7" creationId="{65564F5D-44D1-B2AA-2502-01E73D7EC038}"/>
          </ac:picMkLst>
        </pc:picChg>
      </pc:sldChg>
    </pc:docChg>
  </pc:docChgLst>
  <pc:docChgLst>
    <pc:chgData clId="Web-{E328D073-0676-460C-B64D-2D72CDD67B49}"/>
    <pc:docChg chg="modSld">
      <pc:chgData name="" userId="" providerId="" clId="Web-{E328D073-0676-460C-B64D-2D72CDD67B49}" dt="2023-01-24T19:35:56.015" v="1"/>
      <pc:docMkLst>
        <pc:docMk/>
      </pc:docMkLst>
      <pc:sldChg chg="delSp">
        <pc:chgData name="" userId="" providerId="" clId="Web-{E328D073-0676-460C-B64D-2D72CDD67B49}" dt="2023-01-24T19:35:56.015" v="1"/>
        <pc:sldMkLst>
          <pc:docMk/>
          <pc:sldMk cId="0" sldId="256"/>
        </pc:sldMkLst>
        <pc:picChg chg="del">
          <ac:chgData name="" userId="" providerId="" clId="Web-{E328D073-0676-460C-B64D-2D72CDD67B49}" dt="2023-01-24T19:35:55.531" v="0"/>
          <ac:picMkLst>
            <pc:docMk/>
            <pc:sldMk cId="0" sldId="256"/>
            <ac:picMk id="3" creationId="{DE626A1D-6685-9AE4-5735-F377AA79F695}"/>
          </ac:picMkLst>
        </pc:picChg>
        <pc:picChg chg="del">
          <ac:chgData name="" userId="" providerId="" clId="Web-{E328D073-0676-460C-B64D-2D72CDD67B49}" dt="2023-01-24T19:35:56.015" v="1"/>
          <ac:picMkLst>
            <pc:docMk/>
            <pc:sldMk cId="0" sldId="256"/>
            <ac:picMk id="5" creationId="{D4208558-D4CD-8CE5-687A-936772AC7C11}"/>
          </ac:picMkLst>
        </pc:picChg>
      </pc:sldChg>
    </pc:docChg>
  </pc:docChgLst>
  <pc:docChgLst>
    <pc:chgData name="PENDYALA, PRADYOT (UG)" userId="S::u2109486@live.warwick.ac.uk::cf0e1928-252b-4535-a0e3-f0187cfa2f45" providerId="AD" clId="Web-{C7842B60-8C17-4C2A-96CD-0D30CB53FFB3}"/>
    <pc:docChg chg="modSld">
      <pc:chgData name="PENDYALA, PRADYOT (UG)" userId="S::u2109486@live.warwick.ac.uk::cf0e1928-252b-4535-a0e3-f0187cfa2f45" providerId="AD" clId="Web-{C7842B60-8C17-4C2A-96CD-0D30CB53FFB3}" dt="2023-02-03T13:33:44.448" v="4" actId="1076"/>
      <pc:docMkLst>
        <pc:docMk/>
      </pc:docMkLst>
      <pc:sldChg chg="modSp">
        <pc:chgData name="PENDYALA, PRADYOT (UG)" userId="S::u2109486@live.warwick.ac.uk::cf0e1928-252b-4535-a0e3-f0187cfa2f45" providerId="AD" clId="Web-{C7842B60-8C17-4C2A-96CD-0D30CB53FFB3}" dt="2023-02-03T13:31:32.366" v="3" actId="20577"/>
        <pc:sldMkLst>
          <pc:docMk/>
          <pc:sldMk cId="2130778745" sldId="330"/>
        </pc:sldMkLst>
        <pc:spChg chg="mod">
          <ac:chgData name="PENDYALA, PRADYOT (UG)" userId="S::u2109486@live.warwick.ac.uk::cf0e1928-252b-4535-a0e3-f0187cfa2f45" providerId="AD" clId="Web-{C7842B60-8C17-4C2A-96CD-0D30CB53FFB3}" dt="2023-02-03T13:31:32.366" v="3" actId="20577"/>
          <ac:spMkLst>
            <pc:docMk/>
            <pc:sldMk cId="2130778745" sldId="330"/>
            <ac:spMk id="10" creationId="{3A81F999-9AD1-58B0-44F9-E3DB7F668622}"/>
          </ac:spMkLst>
        </pc:spChg>
      </pc:sldChg>
      <pc:sldChg chg="modSp">
        <pc:chgData name="PENDYALA, PRADYOT (UG)" userId="S::u2109486@live.warwick.ac.uk::cf0e1928-252b-4535-a0e3-f0187cfa2f45" providerId="AD" clId="Web-{C7842B60-8C17-4C2A-96CD-0D30CB53FFB3}" dt="2023-02-03T13:33:44.448" v="4" actId="1076"/>
        <pc:sldMkLst>
          <pc:docMk/>
          <pc:sldMk cId="3086071480" sldId="331"/>
        </pc:sldMkLst>
        <pc:picChg chg="mod">
          <ac:chgData name="PENDYALA, PRADYOT (UG)" userId="S::u2109486@live.warwick.ac.uk::cf0e1928-252b-4535-a0e3-f0187cfa2f45" providerId="AD" clId="Web-{C7842B60-8C17-4C2A-96CD-0D30CB53FFB3}" dt="2023-02-03T13:33:44.448" v="4" actId="1076"/>
          <ac:picMkLst>
            <pc:docMk/>
            <pc:sldMk cId="3086071480" sldId="331"/>
            <ac:picMk id="8" creationId="{4BB79741-11B3-9480-D592-51DE7A3D7E37}"/>
          </ac:picMkLst>
        </pc:picChg>
      </pc:sldChg>
      <pc:sldChg chg="delSp">
        <pc:chgData name="PENDYALA, PRADYOT (UG)" userId="S::u2109486@live.warwick.ac.uk::cf0e1928-252b-4535-a0e3-f0187cfa2f45" providerId="AD" clId="Web-{C7842B60-8C17-4C2A-96CD-0D30CB53FFB3}" dt="2023-02-03T13:30:57.428" v="0"/>
        <pc:sldMkLst>
          <pc:docMk/>
          <pc:sldMk cId="1453542651" sldId="335"/>
        </pc:sldMkLst>
        <pc:spChg chg="del">
          <ac:chgData name="PENDYALA, PRADYOT (UG)" userId="S::u2109486@live.warwick.ac.uk::cf0e1928-252b-4535-a0e3-f0187cfa2f45" providerId="AD" clId="Web-{C7842B60-8C17-4C2A-96CD-0D30CB53FFB3}" dt="2023-02-03T13:30:57.428" v="0"/>
          <ac:spMkLst>
            <pc:docMk/>
            <pc:sldMk cId="1453542651" sldId="335"/>
            <ac:spMk id="3" creationId="{B275B73A-F670-97CF-7094-A7C42B96DDAA}"/>
          </ac:spMkLst>
        </pc:spChg>
      </pc:sldChg>
    </pc:docChg>
  </pc:docChgLst>
  <pc:docChgLst>
    <pc:chgData name="PENDYALA, PRADYOT (UG)" userId="S::u2109486@live.warwick.ac.uk::cf0e1928-252b-4535-a0e3-f0187cfa2f45" providerId="AD" clId="Web-{88CAB2A9-7729-407C-B71D-D3558F96B96F}"/>
    <pc:docChg chg="modSld">
      <pc:chgData name="PENDYALA, PRADYOT (UG)" userId="S::u2109486@live.warwick.ac.uk::cf0e1928-252b-4535-a0e3-f0187cfa2f45" providerId="AD" clId="Web-{88CAB2A9-7729-407C-B71D-D3558F96B96F}" dt="2023-02-01T19:45:41.267" v="6" actId="1076"/>
      <pc:docMkLst>
        <pc:docMk/>
      </pc:docMkLst>
      <pc:sldChg chg="modSp">
        <pc:chgData name="PENDYALA, PRADYOT (UG)" userId="S::u2109486@live.warwick.ac.uk::cf0e1928-252b-4535-a0e3-f0187cfa2f45" providerId="AD" clId="Web-{88CAB2A9-7729-407C-B71D-D3558F96B96F}" dt="2023-02-01T19:45:41.267" v="6" actId="1076"/>
        <pc:sldMkLst>
          <pc:docMk/>
          <pc:sldMk cId="2072832016" sldId="319"/>
        </pc:sldMkLst>
        <pc:spChg chg="mod">
          <ac:chgData name="PENDYALA, PRADYOT (UG)" userId="S::u2109486@live.warwick.ac.uk::cf0e1928-252b-4535-a0e3-f0187cfa2f45" providerId="AD" clId="Web-{88CAB2A9-7729-407C-B71D-D3558F96B96F}" dt="2023-02-01T19:45:38.001" v="5" actId="1076"/>
          <ac:spMkLst>
            <pc:docMk/>
            <pc:sldMk cId="2072832016" sldId="319"/>
            <ac:spMk id="2" creationId="{2ABE5061-E954-FC8A-BB4D-6FC1C2508D6F}"/>
          </ac:spMkLst>
        </pc:spChg>
        <pc:spChg chg="mod">
          <ac:chgData name="PENDYALA, PRADYOT (UG)" userId="S::u2109486@live.warwick.ac.uk::cf0e1928-252b-4535-a0e3-f0187cfa2f45" providerId="AD" clId="Web-{88CAB2A9-7729-407C-B71D-D3558F96B96F}" dt="2023-02-01T19:45:41.267" v="6" actId="1076"/>
          <ac:spMkLst>
            <pc:docMk/>
            <pc:sldMk cId="2072832016" sldId="319"/>
            <ac:spMk id="5" creationId="{045A98DB-0D14-D389-1462-EDC4385373AD}"/>
          </ac:spMkLst>
        </pc:spChg>
        <pc:picChg chg="mod">
          <ac:chgData name="PENDYALA, PRADYOT (UG)" userId="S::u2109486@live.warwick.ac.uk::cf0e1928-252b-4535-a0e3-f0187cfa2f45" providerId="AD" clId="Web-{88CAB2A9-7729-407C-B71D-D3558F96B96F}" dt="2023-02-01T19:45:27.860" v="2" actId="14100"/>
          <ac:picMkLst>
            <pc:docMk/>
            <pc:sldMk cId="2072832016" sldId="319"/>
            <ac:picMk id="3" creationId="{2BE55D43-DD61-7D93-5CB1-B66FAF535BAB}"/>
          </ac:picMkLst>
        </pc:picChg>
        <pc:picChg chg="mod">
          <ac:chgData name="PENDYALA, PRADYOT (UG)" userId="S::u2109486@live.warwick.ac.uk::cf0e1928-252b-4535-a0e3-f0187cfa2f45" providerId="AD" clId="Web-{88CAB2A9-7729-407C-B71D-D3558F96B96F}" dt="2023-02-01T19:45:35.314" v="4" actId="1076"/>
          <ac:picMkLst>
            <pc:docMk/>
            <pc:sldMk cId="2072832016" sldId="319"/>
            <ac:picMk id="166" creationId="{61C8A1CD-A0CF-BD51-9361-D12AC5C99A6C}"/>
          </ac:picMkLst>
        </pc:picChg>
      </pc:sldChg>
    </pc:docChg>
  </pc:docChgLst>
  <pc:docChgLst>
    <pc:chgData name="WAGHAJIANI, DEVVAN (UG)" userId="S::u2106890@live.warwick.ac.uk::fb3d68b9-bdc9-4de5-a0f0-4f61ff7375bf" providerId="AD" clId="Web-{B21E053D-915B-4F42-8237-0525959E4389}"/>
    <pc:docChg chg="modSld">
      <pc:chgData name="WAGHAJIANI, DEVVAN (UG)" userId="S::u2106890@live.warwick.ac.uk::fb3d68b9-bdc9-4de5-a0f0-4f61ff7375bf" providerId="AD" clId="Web-{B21E053D-915B-4F42-8237-0525959E4389}" dt="2023-02-01T15:37:51.145" v="1"/>
      <pc:docMkLst>
        <pc:docMk/>
      </pc:docMkLst>
      <pc:sldChg chg="modSp">
        <pc:chgData name="WAGHAJIANI, DEVVAN (UG)" userId="S::u2106890@live.warwick.ac.uk::fb3d68b9-bdc9-4de5-a0f0-4f61ff7375bf" providerId="AD" clId="Web-{B21E053D-915B-4F42-8237-0525959E4389}" dt="2023-02-01T15:37:51.145" v="1"/>
        <pc:sldMkLst>
          <pc:docMk/>
          <pc:sldMk cId="2384497509" sldId="323"/>
        </pc:sldMkLst>
        <pc:graphicFrameChg chg="mod modGraphic">
          <ac:chgData name="WAGHAJIANI, DEVVAN (UG)" userId="S::u2106890@live.warwick.ac.uk::fb3d68b9-bdc9-4de5-a0f0-4f61ff7375bf" providerId="AD" clId="Web-{B21E053D-915B-4F42-8237-0525959E4389}" dt="2023-02-01T15:37:51.145" v="1"/>
          <ac:graphicFrameMkLst>
            <pc:docMk/>
            <pc:sldMk cId="2384497509" sldId="323"/>
            <ac:graphicFrameMk id="5" creationId="{56777C40-2FFC-55E3-A0EF-AF0E93EEF82B}"/>
          </ac:graphicFrameMkLst>
        </pc:graphicFrameChg>
      </pc:sldChg>
    </pc:docChg>
  </pc:docChgLst>
  <pc:docChgLst>
    <pc:chgData name="WAGHAJIANI, DEVVAN (UG)" userId="S::u2106890@live.warwick.ac.uk::fb3d68b9-bdc9-4de5-a0f0-4f61ff7375bf" providerId="AD" clId="Web-{0DA81FBF-544E-49BC-844E-09FFB5B27A29}"/>
    <pc:docChg chg="modSld">
      <pc:chgData name="WAGHAJIANI, DEVVAN (UG)" userId="S::u2106890@live.warwick.ac.uk::fb3d68b9-bdc9-4de5-a0f0-4f61ff7375bf" providerId="AD" clId="Web-{0DA81FBF-544E-49BC-844E-09FFB5B27A29}" dt="2023-02-02T16:36:20.309" v="249" actId="20577"/>
      <pc:docMkLst>
        <pc:docMk/>
      </pc:docMkLst>
      <pc:sldChg chg="modSp">
        <pc:chgData name="WAGHAJIANI, DEVVAN (UG)" userId="S::u2106890@live.warwick.ac.uk::fb3d68b9-bdc9-4de5-a0f0-4f61ff7375bf" providerId="AD" clId="Web-{0DA81FBF-544E-49BC-844E-09FFB5B27A29}" dt="2023-02-02T16:35:16.760" v="242" actId="20577"/>
        <pc:sldMkLst>
          <pc:docMk/>
          <pc:sldMk cId="0" sldId="267"/>
        </pc:sldMkLst>
        <pc:spChg chg="mod">
          <ac:chgData name="WAGHAJIANI, DEVVAN (UG)" userId="S::u2106890@live.warwick.ac.uk::fb3d68b9-bdc9-4de5-a0f0-4f61ff7375bf" providerId="AD" clId="Web-{0DA81FBF-544E-49BC-844E-09FFB5B27A29}" dt="2023-02-02T16:35:16.760" v="242" actId="20577"/>
          <ac:spMkLst>
            <pc:docMk/>
            <pc:sldMk cId="0" sldId="267"/>
            <ac:spMk id="2" creationId="{B5BBFF94-F329-AFBB-8D27-9645FA14EC0B}"/>
          </ac:spMkLst>
        </pc:spChg>
      </pc:sldChg>
      <pc:sldChg chg="addSp delSp modSp">
        <pc:chgData name="WAGHAJIANI, DEVVAN (UG)" userId="S::u2106890@live.warwick.ac.uk::fb3d68b9-bdc9-4de5-a0f0-4f61ff7375bf" providerId="AD" clId="Web-{0DA81FBF-544E-49BC-844E-09FFB5B27A29}" dt="2023-02-02T16:28:29.015" v="107" actId="1076"/>
        <pc:sldMkLst>
          <pc:docMk/>
          <pc:sldMk cId="1792708219" sldId="317"/>
        </pc:sldMkLst>
        <pc:spChg chg="add del">
          <ac:chgData name="WAGHAJIANI, DEVVAN (UG)" userId="S::u2106890@live.warwick.ac.uk::fb3d68b9-bdc9-4de5-a0f0-4f61ff7375bf" providerId="AD" clId="Web-{0DA81FBF-544E-49BC-844E-09FFB5B27A29}" dt="2023-02-02T16:23:50.898" v="3"/>
          <ac:spMkLst>
            <pc:docMk/>
            <pc:sldMk cId="1792708219" sldId="317"/>
            <ac:spMk id="20" creationId="{EFB006C4-4990-A39B-921B-78E2BE6DE2FA}"/>
          </ac:spMkLst>
        </pc:spChg>
        <pc:spChg chg="del mod">
          <ac:chgData name="WAGHAJIANI, DEVVAN (UG)" userId="S::u2106890@live.warwick.ac.uk::fb3d68b9-bdc9-4de5-a0f0-4f61ff7375bf" providerId="AD" clId="Web-{0DA81FBF-544E-49BC-844E-09FFB5B27A29}" dt="2023-02-02T16:23:53.586" v="5"/>
          <ac:spMkLst>
            <pc:docMk/>
            <pc:sldMk cId="1792708219" sldId="317"/>
            <ac:spMk id="21" creationId="{50A30FA1-E36A-6A07-1417-E695C0F9FBCD}"/>
          </ac:spMkLst>
        </pc:spChg>
        <pc:spChg chg="del">
          <ac:chgData name="WAGHAJIANI, DEVVAN (UG)" userId="S::u2106890@live.warwick.ac.uk::fb3d68b9-bdc9-4de5-a0f0-4f61ff7375bf" providerId="AD" clId="Web-{0DA81FBF-544E-49BC-844E-09FFB5B27A29}" dt="2023-02-02T16:23:54.477" v="6"/>
          <ac:spMkLst>
            <pc:docMk/>
            <pc:sldMk cId="1792708219" sldId="317"/>
            <ac:spMk id="22" creationId="{E5C2200C-4EE3-80BD-ED21-345C7D248FD7}"/>
          </ac:spMkLst>
        </pc:spChg>
        <pc:spChg chg="del mod">
          <ac:chgData name="WAGHAJIANI, DEVVAN (UG)" userId="S::u2106890@live.warwick.ac.uk::fb3d68b9-bdc9-4de5-a0f0-4f61ff7375bf" providerId="AD" clId="Web-{0DA81FBF-544E-49BC-844E-09FFB5B27A29}" dt="2023-02-02T16:24:01.289" v="13"/>
          <ac:spMkLst>
            <pc:docMk/>
            <pc:sldMk cId="1792708219" sldId="317"/>
            <ac:spMk id="23" creationId="{17C5D2DB-6803-88A4-CE5D-217F36FFFF1C}"/>
          </ac:spMkLst>
        </pc:spChg>
        <pc:spChg chg="del">
          <ac:chgData name="WAGHAJIANI, DEVVAN (UG)" userId="S::u2106890@live.warwick.ac.uk::fb3d68b9-bdc9-4de5-a0f0-4f61ff7375bf" providerId="AD" clId="Web-{0DA81FBF-544E-49BC-844E-09FFB5B27A29}" dt="2023-02-02T16:23:56.633" v="8"/>
          <ac:spMkLst>
            <pc:docMk/>
            <pc:sldMk cId="1792708219" sldId="317"/>
            <ac:spMk id="24" creationId="{F8F138D9-460D-CCD6-0921-E9C41A20BCD9}"/>
          </ac:spMkLst>
        </pc:spChg>
        <pc:spChg chg="del">
          <ac:chgData name="WAGHAJIANI, DEVVAN (UG)" userId="S::u2106890@live.warwick.ac.uk::fb3d68b9-bdc9-4de5-a0f0-4f61ff7375bf" providerId="AD" clId="Web-{0DA81FBF-544E-49BC-844E-09FFB5B27A29}" dt="2023-02-02T16:24:02.321" v="14"/>
          <ac:spMkLst>
            <pc:docMk/>
            <pc:sldMk cId="1792708219" sldId="317"/>
            <ac:spMk id="25" creationId="{80DDA3A7-3066-33A7-C809-BB3DCE213E22}"/>
          </ac:spMkLst>
        </pc:spChg>
        <pc:spChg chg="del">
          <ac:chgData name="WAGHAJIANI, DEVVAN (UG)" userId="S::u2106890@live.warwick.ac.uk::fb3d68b9-bdc9-4de5-a0f0-4f61ff7375bf" providerId="AD" clId="Web-{0DA81FBF-544E-49BC-844E-09FFB5B27A29}" dt="2023-02-02T16:24:03.493" v="15"/>
          <ac:spMkLst>
            <pc:docMk/>
            <pc:sldMk cId="1792708219" sldId="317"/>
            <ac:spMk id="26" creationId="{86CE1064-0024-F918-F0E3-1B1DD7C0D334}"/>
          </ac:spMkLst>
        </pc:spChg>
        <pc:spChg chg="del">
          <ac:chgData name="WAGHAJIANI, DEVVAN (UG)" userId="S::u2106890@live.warwick.ac.uk::fb3d68b9-bdc9-4de5-a0f0-4f61ff7375bf" providerId="AD" clId="Web-{0DA81FBF-544E-49BC-844E-09FFB5B27A29}" dt="2023-02-02T16:24:05.274" v="16"/>
          <ac:spMkLst>
            <pc:docMk/>
            <pc:sldMk cId="1792708219" sldId="317"/>
            <ac:spMk id="27" creationId="{53165207-CDD9-EC37-2089-18FF7E537E9A}"/>
          </ac:spMkLst>
        </pc:spChg>
        <pc:spChg chg="del">
          <ac:chgData name="WAGHAJIANI, DEVVAN (UG)" userId="S::u2106890@live.warwick.ac.uk::fb3d68b9-bdc9-4de5-a0f0-4f61ff7375bf" providerId="AD" clId="Web-{0DA81FBF-544E-49BC-844E-09FFB5B27A29}" dt="2023-02-02T16:23:55.617" v="7"/>
          <ac:spMkLst>
            <pc:docMk/>
            <pc:sldMk cId="1792708219" sldId="317"/>
            <ac:spMk id="28" creationId="{80F2D966-6E9A-F2CD-255A-8A799AA35B27}"/>
          </ac:spMkLst>
        </pc:spChg>
        <pc:spChg chg="del">
          <ac:chgData name="WAGHAJIANI, DEVVAN (UG)" userId="S::u2106890@live.warwick.ac.uk::fb3d68b9-bdc9-4de5-a0f0-4f61ff7375bf" providerId="AD" clId="Web-{0DA81FBF-544E-49BC-844E-09FFB5B27A29}" dt="2023-02-02T16:24:33.321" v="26"/>
          <ac:spMkLst>
            <pc:docMk/>
            <pc:sldMk cId="1792708219" sldId="317"/>
            <ac:spMk id="40" creationId="{1C3EEF5F-B218-D3EB-473D-D8B5502F9B5B}"/>
          </ac:spMkLst>
        </pc:spChg>
        <pc:spChg chg="del mod">
          <ac:chgData name="WAGHAJIANI, DEVVAN (UG)" userId="S::u2106890@live.warwick.ac.uk::fb3d68b9-bdc9-4de5-a0f0-4f61ff7375bf" providerId="AD" clId="Web-{0DA81FBF-544E-49BC-844E-09FFB5B27A29}" dt="2023-02-02T16:24:24.759" v="22"/>
          <ac:spMkLst>
            <pc:docMk/>
            <pc:sldMk cId="1792708219" sldId="317"/>
            <ac:spMk id="44" creationId="{642D93F3-03AD-E2D0-21E9-5B792A2D8C91}"/>
          </ac:spMkLst>
        </pc:spChg>
        <pc:picChg chg="add mod ord">
          <ac:chgData name="WAGHAJIANI, DEVVAN (UG)" userId="S::u2106890@live.warwick.ac.uk::fb3d68b9-bdc9-4de5-a0f0-4f61ff7375bf" providerId="AD" clId="Web-{0DA81FBF-544E-49BC-844E-09FFB5B27A29}" dt="2023-02-02T16:28:29.015" v="107" actId="1076"/>
          <ac:picMkLst>
            <pc:docMk/>
            <pc:sldMk cId="1792708219" sldId="317"/>
            <ac:picMk id="2" creationId="{368396D5-E6BD-0498-1DCF-6104FD9B3387}"/>
          </ac:picMkLst>
        </pc:picChg>
        <pc:cxnChg chg="del">
          <ac:chgData name="WAGHAJIANI, DEVVAN (UG)" userId="S::u2106890@live.warwick.ac.uk::fb3d68b9-bdc9-4de5-a0f0-4f61ff7375bf" providerId="AD" clId="Web-{0DA81FBF-544E-49BC-844E-09FFB5B27A29}" dt="2023-02-02T16:24:30.978" v="25"/>
          <ac:cxnSpMkLst>
            <pc:docMk/>
            <pc:sldMk cId="1792708219" sldId="317"/>
            <ac:cxnSpMk id="33" creationId="{4487B0DE-F013-F2B7-3FC3-4CA250E74A62}"/>
          </ac:cxnSpMkLst>
        </pc:cxnChg>
        <pc:cxnChg chg="del">
          <ac:chgData name="WAGHAJIANI, DEVVAN (UG)" userId="S::u2106890@live.warwick.ac.uk::fb3d68b9-bdc9-4de5-a0f0-4f61ff7375bf" providerId="AD" clId="Web-{0DA81FBF-544E-49BC-844E-09FFB5B27A29}" dt="2023-02-02T16:24:26.868" v="23"/>
          <ac:cxnSpMkLst>
            <pc:docMk/>
            <pc:sldMk cId="1792708219" sldId="317"/>
            <ac:cxnSpMk id="35" creationId="{B9013A21-0705-8F8F-EEE1-F651877CB667}"/>
          </ac:cxnSpMkLst>
        </pc:cxnChg>
        <pc:cxnChg chg="del">
          <ac:chgData name="WAGHAJIANI, DEVVAN (UG)" userId="S::u2106890@live.warwick.ac.uk::fb3d68b9-bdc9-4de5-a0f0-4f61ff7375bf" providerId="AD" clId="Web-{0DA81FBF-544E-49BC-844E-09FFB5B27A29}" dt="2023-02-02T16:24:28.649" v="24"/>
          <ac:cxnSpMkLst>
            <pc:docMk/>
            <pc:sldMk cId="1792708219" sldId="317"/>
            <ac:cxnSpMk id="38" creationId="{F0D63F76-DEF0-E2F2-5230-6E0E75A215C8}"/>
          </ac:cxnSpMkLst>
        </pc:cxnChg>
      </pc:sldChg>
      <pc:sldChg chg="modSp">
        <pc:chgData name="WAGHAJIANI, DEVVAN (UG)" userId="S::u2106890@live.warwick.ac.uk::fb3d68b9-bdc9-4de5-a0f0-4f61ff7375bf" providerId="AD" clId="Web-{0DA81FBF-544E-49BC-844E-09FFB5B27A29}" dt="2023-02-02T16:36:20.309" v="249" actId="20577"/>
        <pc:sldMkLst>
          <pc:docMk/>
          <pc:sldMk cId="3642300455" sldId="320"/>
        </pc:sldMkLst>
        <pc:spChg chg="mod">
          <ac:chgData name="WAGHAJIANI, DEVVAN (UG)" userId="S::u2106890@live.warwick.ac.uk::fb3d68b9-bdc9-4de5-a0f0-4f61ff7375bf" providerId="AD" clId="Web-{0DA81FBF-544E-49BC-844E-09FFB5B27A29}" dt="2023-02-02T16:36:20.309" v="249" actId="20577"/>
          <ac:spMkLst>
            <pc:docMk/>
            <pc:sldMk cId="3642300455" sldId="320"/>
            <ac:spMk id="3" creationId="{558B1AB6-D8D8-624A-EBFF-38225311FBA7}"/>
          </ac:spMkLst>
        </pc:spChg>
      </pc:sldChg>
    </pc:docChg>
  </pc:docChgLst>
  <pc:docChgLst>
    <pc:chgData name="PENDYALA, PRADYOT (UG)" userId="cf0e1928-252b-4535-a0e3-f0187cfa2f45" providerId="ADAL" clId="{F584F040-0408-4D40-9F22-72ADA04AD3AB}"/>
    <pc:docChg chg="custSel modSld">
      <pc:chgData name="PENDYALA, PRADYOT (UG)" userId="cf0e1928-252b-4535-a0e3-f0187cfa2f45" providerId="ADAL" clId="{F584F040-0408-4D40-9F22-72ADA04AD3AB}" dt="2023-02-03T01:53:07.781" v="1285" actId="1076"/>
      <pc:docMkLst>
        <pc:docMk/>
      </pc:docMkLst>
      <pc:sldChg chg="modSp mod">
        <pc:chgData name="PENDYALA, PRADYOT (UG)" userId="cf0e1928-252b-4535-a0e3-f0187cfa2f45" providerId="ADAL" clId="{F584F040-0408-4D40-9F22-72ADA04AD3AB}" dt="2023-02-03T01:47:28.363" v="1187" actId="404"/>
        <pc:sldMkLst>
          <pc:docMk/>
          <pc:sldMk cId="0" sldId="281"/>
        </pc:sldMkLst>
        <pc:spChg chg="mod">
          <ac:chgData name="PENDYALA, PRADYOT (UG)" userId="cf0e1928-252b-4535-a0e3-f0187cfa2f45" providerId="ADAL" clId="{F584F040-0408-4D40-9F22-72ADA04AD3AB}" dt="2023-02-03T01:47:28.363" v="1187" actId="404"/>
          <ac:spMkLst>
            <pc:docMk/>
            <pc:sldMk cId="0" sldId="281"/>
            <ac:spMk id="14208" creationId="{00000000-0000-0000-0000-000000000000}"/>
          </ac:spMkLst>
        </pc:spChg>
      </pc:sldChg>
      <pc:sldChg chg="modSp mod">
        <pc:chgData name="PENDYALA, PRADYOT (UG)" userId="cf0e1928-252b-4535-a0e3-f0187cfa2f45" providerId="ADAL" clId="{F584F040-0408-4D40-9F22-72ADA04AD3AB}" dt="2023-02-03T01:07:15.935" v="1" actId="14100"/>
        <pc:sldMkLst>
          <pc:docMk/>
          <pc:sldMk cId="3299769988" sldId="318"/>
        </pc:sldMkLst>
        <pc:picChg chg="mod">
          <ac:chgData name="PENDYALA, PRADYOT (UG)" userId="cf0e1928-252b-4535-a0e3-f0187cfa2f45" providerId="ADAL" clId="{F584F040-0408-4D40-9F22-72ADA04AD3AB}" dt="2023-02-03T01:07:15.935" v="1" actId="14100"/>
          <ac:picMkLst>
            <pc:docMk/>
            <pc:sldMk cId="3299769988" sldId="318"/>
            <ac:picMk id="6" creationId="{4C213CCC-996C-3711-6498-B54F6E58708F}"/>
          </ac:picMkLst>
        </pc:picChg>
        <pc:picChg chg="mod">
          <ac:chgData name="PENDYALA, PRADYOT (UG)" userId="cf0e1928-252b-4535-a0e3-f0187cfa2f45" providerId="ADAL" clId="{F584F040-0408-4D40-9F22-72ADA04AD3AB}" dt="2023-02-03T01:07:09.872" v="0" actId="14100"/>
          <ac:picMkLst>
            <pc:docMk/>
            <pc:sldMk cId="3299769988" sldId="318"/>
            <ac:picMk id="8" creationId="{42DAE98A-18DC-E069-FF84-CB0F520CD579}"/>
          </ac:picMkLst>
        </pc:picChg>
      </pc:sldChg>
      <pc:sldChg chg="addSp modSp mod">
        <pc:chgData name="PENDYALA, PRADYOT (UG)" userId="cf0e1928-252b-4535-a0e3-f0187cfa2f45" providerId="ADAL" clId="{F584F040-0408-4D40-9F22-72ADA04AD3AB}" dt="2023-02-03T01:33:25.571" v="133" actId="14100"/>
        <pc:sldMkLst>
          <pc:docMk/>
          <pc:sldMk cId="2072832016" sldId="319"/>
        </pc:sldMkLst>
        <pc:spChg chg="add mod">
          <ac:chgData name="PENDYALA, PRADYOT (UG)" userId="cf0e1928-252b-4535-a0e3-f0187cfa2f45" providerId="ADAL" clId="{F584F040-0408-4D40-9F22-72ADA04AD3AB}" dt="2023-02-03T01:32:29.714" v="112" actId="1076"/>
          <ac:spMkLst>
            <pc:docMk/>
            <pc:sldMk cId="2072832016" sldId="319"/>
            <ac:spMk id="9" creationId="{0F768309-10A5-2A18-4BA9-B7FD1521EF5A}"/>
          </ac:spMkLst>
        </pc:spChg>
        <pc:spChg chg="mod">
          <ac:chgData name="PENDYALA, PRADYOT (UG)" userId="cf0e1928-252b-4535-a0e3-f0187cfa2f45" providerId="ADAL" clId="{F584F040-0408-4D40-9F22-72ADA04AD3AB}" dt="2023-02-03T01:32:39.595" v="123" actId="20577"/>
          <ac:spMkLst>
            <pc:docMk/>
            <pc:sldMk cId="2072832016" sldId="319"/>
            <ac:spMk id="51" creationId="{38948FF4-81C5-D207-37A2-8AC58370B8F7}"/>
          </ac:spMkLst>
        </pc:spChg>
        <pc:picChg chg="mod">
          <ac:chgData name="PENDYALA, PRADYOT (UG)" userId="cf0e1928-252b-4535-a0e3-f0187cfa2f45" providerId="ADAL" clId="{F584F040-0408-4D40-9F22-72ADA04AD3AB}" dt="2023-02-03T01:32:57.194" v="126" actId="1076"/>
          <ac:picMkLst>
            <pc:docMk/>
            <pc:sldMk cId="2072832016" sldId="319"/>
            <ac:picMk id="8" creationId="{5B980C95-95AD-9D24-23DA-1A122987134A}"/>
          </ac:picMkLst>
        </pc:picChg>
        <pc:cxnChg chg="mod ord">
          <ac:chgData name="PENDYALA, PRADYOT (UG)" userId="cf0e1928-252b-4535-a0e3-f0187cfa2f45" providerId="ADAL" clId="{F584F040-0408-4D40-9F22-72ADA04AD3AB}" dt="2023-02-03T01:33:25.571" v="133" actId="14100"/>
          <ac:cxnSpMkLst>
            <pc:docMk/>
            <pc:sldMk cId="2072832016" sldId="319"/>
            <ac:cxnSpMk id="91" creationId="{81176842-73C5-EB22-3113-0AEA6AED2FA5}"/>
          </ac:cxnSpMkLst>
        </pc:cxnChg>
      </pc:sldChg>
      <pc:sldChg chg="addSp delSp modSp mod">
        <pc:chgData name="PENDYALA, PRADYOT (UG)" userId="cf0e1928-252b-4535-a0e3-f0187cfa2f45" providerId="ADAL" clId="{F584F040-0408-4D40-9F22-72ADA04AD3AB}" dt="2023-02-03T01:40:51.442" v="427" actId="20577"/>
        <pc:sldMkLst>
          <pc:docMk/>
          <pc:sldMk cId="1507429701" sldId="326"/>
        </pc:sldMkLst>
        <pc:spChg chg="mod">
          <ac:chgData name="PENDYALA, PRADYOT (UG)" userId="cf0e1928-252b-4535-a0e3-f0187cfa2f45" providerId="ADAL" clId="{F584F040-0408-4D40-9F22-72ADA04AD3AB}" dt="2023-02-03T01:39:57.985" v="420" actId="1076"/>
          <ac:spMkLst>
            <pc:docMk/>
            <pc:sldMk cId="1507429701" sldId="326"/>
            <ac:spMk id="6" creationId="{C6569A6B-5415-845F-9AFA-FE727C73E05A}"/>
          </ac:spMkLst>
        </pc:spChg>
        <pc:spChg chg="mod">
          <ac:chgData name="PENDYALA, PRADYOT (UG)" userId="cf0e1928-252b-4535-a0e3-f0187cfa2f45" providerId="ADAL" clId="{F584F040-0408-4D40-9F22-72ADA04AD3AB}" dt="2023-02-03T01:40:25.352" v="424" actId="1076"/>
          <ac:spMkLst>
            <pc:docMk/>
            <pc:sldMk cId="1507429701" sldId="326"/>
            <ac:spMk id="10" creationId="{49AF9D7F-224E-BD3A-6287-1E143F3D07F6}"/>
          </ac:spMkLst>
        </pc:spChg>
        <pc:spChg chg="mod">
          <ac:chgData name="PENDYALA, PRADYOT (UG)" userId="cf0e1928-252b-4535-a0e3-f0187cfa2f45" providerId="ADAL" clId="{F584F040-0408-4D40-9F22-72ADA04AD3AB}" dt="2023-02-03T01:40:51.442" v="427" actId="20577"/>
          <ac:spMkLst>
            <pc:docMk/>
            <pc:sldMk cId="1507429701" sldId="326"/>
            <ac:spMk id="12" creationId="{A5339133-90FA-7158-FAB7-09B50BF23ED7}"/>
          </ac:spMkLst>
        </pc:spChg>
        <pc:spChg chg="add mod">
          <ac:chgData name="PENDYALA, PRADYOT (UG)" userId="cf0e1928-252b-4535-a0e3-f0187cfa2f45" providerId="ADAL" clId="{F584F040-0408-4D40-9F22-72ADA04AD3AB}" dt="2023-02-03T01:40:14.449" v="422" actId="1076"/>
          <ac:spMkLst>
            <pc:docMk/>
            <pc:sldMk cId="1507429701" sldId="326"/>
            <ac:spMk id="30" creationId="{C143FA81-6E98-0B7E-9145-E3B4FE106812}"/>
          </ac:spMkLst>
        </pc:spChg>
        <pc:picChg chg="del">
          <ac:chgData name="PENDYALA, PRADYOT (UG)" userId="cf0e1928-252b-4535-a0e3-f0187cfa2f45" providerId="ADAL" clId="{F584F040-0408-4D40-9F22-72ADA04AD3AB}" dt="2023-02-03T01:33:54.700" v="134" actId="21"/>
          <ac:picMkLst>
            <pc:docMk/>
            <pc:sldMk cId="1507429701" sldId="326"/>
            <ac:picMk id="2" creationId="{A75C848F-ACDB-F7C3-CAD4-C221DC2DA88C}"/>
          </ac:picMkLst>
        </pc:picChg>
        <pc:picChg chg="mod">
          <ac:chgData name="PENDYALA, PRADYOT (UG)" userId="cf0e1928-252b-4535-a0e3-f0187cfa2f45" providerId="ADAL" clId="{F584F040-0408-4D40-9F22-72ADA04AD3AB}" dt="2023-02-03T01:40:10.794" v="421" actId="14100"/>
          <ac:picMkLst>
            <pc:docMk/>
            <pc:sldMk cId="1507429701" sldId="326"/>
            <ac:picMk id="3" creationId="{261377FD-499D-675D-F0EC-18FF78F1BF2F}"/>
          </ac:picMkLst>
        </pc:picChg>
        <pc:picChg chg="mod">
          <ac:chgData name="PENDYALA, PRADYOT (UG)" userId="cf0e1928-252b-4535-a0e3-f0187cfa2f45" providerId="ADAL" clId="{F584F040-0408-4D40-9F22-72ADA04AD3AB}" dt="2023-02-03T01:39:09.905" v="404" actId="1076"/>
          <ac:picMkLst>
            <pc:docMk/>
            <pc:sldMk cId="1507429701" sldId="326"/>
            <ac:picMk id="5" creationId="{840A93E8-748F-0765-87FB-FCC7DC60FF71}"/>
          </ac:picMkLst>
        </pc:picChg>
        <pc:picChg chg="add mod">
          <ac:chgData name="PENDYALA, PRADYOT (UG)" userId="cf0e1928-252b-4535-a0e3-f0187cfa2f45" providerId="ADAL" clId="{F584F040-0408-4D40-9F22-72ADA04AD3AB}" dt="2023-02-03T01:34:11.802" v="137" actId="1076"/>
          <ac:picMkLst>
            <pc:docMk/>
            <pc:sldMk cId="1507429701" sldId="326"/>
            <ac:picMk id="21" creationId="{CD005687-BBC2-3B99-EB32-0F05F454401C}"/>
          </ac:picMkLst>
        </pc:picChg>
        <pc:cxnChg chg="mod ord">
          <ac:chgData name="PENDYALA, PRADYOT (UG)" userId="cf0e1928-252b-4535-a0e3-f0187cfa2f45" providerId="ADAL" clId="{F584F040-0408-4D40-9F22-72ADA04AD3AB}" dt="2023-02-03T01:39:49.232" v="418" actId="14100"/>
          <ac:cxnSpMkLst>
            <pc:docMk/>
            <pc:sldMk cId="1507429701" sldId="326"/>
            <ac:cxnSpMk id="8" creationId="{8986BD52-64F1-1FBC-99D9-ED77D8EF88BB}"/>
          </ac:cxnSpMkLst>
        </pc:cxnChg>
        <pc:cxnChg chg="mod">
          <ac:chgData name="PENDYALA, PRADYOT (UG)" userId="cf0e1928-252b-4535-a0e3-f0187cfa2f45" providerId="ADAL" clId="{F584F040-0408-4D40-9F22-72ADA04AD3AB}" dt="2023-02-03T01:40:31.521" v="425" actId="14100"/>
          <ac:cxnSpMkLst>
            <pc:docMk/>
            <pc:sldMk cId="1507429701" sldId="326"/>
            <ac:cxnSpMk id="9" creationId="{5EE277C8-001A-632C-7D2C-3214B9DB5BEF}"/>
          </ac:cxnSpMkLst>
        </pc:cxnChg>
        <pc:cxnChg chg="mod">
          <ac:chgData name="PENDYALA, PRADYOT (UG)" userId="cf0e1928-252b-4535-a0e3-f0187cfa2f45" providerId="ADAL" clId="{F584F040-0408-4D40-9F22-72ADA04AD3AB}" dt="2023-02-03T01:39:12.738" v="405" actId="14100"/>
          <ac:cxnSpMkLst>
            <pc:docMk/>
            <pc:sldMk cId="1507429701" sldId="326"/>
            <ac:cxnSpMk id="18" creationId="{1BF7C8D5-0F55-26FA-3041-58F31B8045F1}"/>
          </ac:cxnSpMkLst>
        </pc:cxnChg>
        <pc:cxnChg chg="add del">
          <ac:chgData name="PENDYALA, PRADYOT (UG)" userId="cf0e1928-252b-4535-a0e3-f0187cfa2f45" providerId="ADAL" clId="{F584F040-0408-4D40-9F22-72ADA04AD3AB}" dt="2023-02-03T01:36:14.985" v="157" actId="21"/>
          <ac:cxnSpMkLst>
            <pc:docMk/>
            <pc:sldMk cId="1507429701" sldId="326"/>
            <ac:cxnSpMk id="25" creationId="{41F146E0-13A1-5D64-71C0-BE7803F4E727}"/>
          </ac:cxnSpMkLst>
        </pc:cxnChg>
        <pc:cxnChg chg="add mod">
          <ac:chgData name="PENDYALA, PRADYOT (UG)" userId="cf0e1928-252b-4535-a0e3-f0187cfa2f45" providerId="ADAL" clId="{F584F040-0408-4D40-9F22-72ADA04AD3AB}" dt="2023-02-03T01:39:38.008" v="414" actId="14100"/>
          <ac:cxnSpMkLst>
            <pc:docMk/>
            <pc:sldMk cId="1507429701" sldId="326"/>
            <ac:cxnSpMk id="28" creationId="{96EDFDDF-E428-39B8-6CB1-29099AA13A35}"/>
          </ac:cxnSpMkLst>
        </pc:cxnChg>
      </pc:sldChg>
      <pc:sldChg chg="modSp mod">
        <pc:chgData name="PENDYALA, PRADYOT (UG)" userId="cf0e1928-252b-4535-a0e3-f0187cfa2f45" providerId="ADAL" clId="{F584F040-0408-4D40-9F22-72ADA04AD3AB}" dt="2023-02-03T01:53:07.781" v="1285" actId="1076"/>
        <pc:sldMkLst>
          <pc:docMk/>
          <pc:sldMk cId="2169452903" sldId="328"/>
        </pc:sldMkLst>
        <pc:picChg chg="mod">
          <ac:chgData name="PENDYALA, PRADYOT (UG)" userId="cf0e1928-252b-4535-a0e3-f0187cfa2f45" providerId="ADAL" clId="{F584F040-0408-4D40-9F22-72ADA04AD3AB}" dt="2023-02-03T01:53:07.781" v="1285" actId="1076"/>
          <ac:picMkLst>
            <pc:docMk/>
            <pc:sldMk cId="2169452903" sldId="328"/>
            <ac:picMk id="5" creationId="{7E02DEFE-DFC3-916A-88D7-673311C92782}"/>
          </ac:picMkLst>
        </pc:picChg>
      </pc:sldChg>
      <pc:sldChg chg="addSp delSp modSp mod">
        <pc:chgData name="PENDYALA, PRADYOT (UG)" userId="cf0e1928-252b-4535-a0e3-f0187cfa2f45" providerId="ADAL" clId="{F584F040-0408-4D40-9F22-72ADA04AD3AB}" dt="2023-02-03T01:48:33.945" v="1278" actId="1076"/>
        <pc:sldMkLst>
          <pc:docMk/>
          <pc:sldMk cId="2130778745" sldId="330"/>
        </pc:sldMkLst>
        <pc:spChg chg="mod">
          <ac:chgData name="PENDYALA, PRADYOT (UG)" userId="cf0e1928-252b-4535-a0e3-f0187cfa2f45" providerId="ADAL" clId="{F584F040-0408-4D40-9F22-72ADA04AD3AB}" dt="2023-02-03T01:30:04.859" v="36" actId="1076"/>
          <ac:spMkLst>
            <pc:docMk/>
            <pc:sldMk cId="2130778745" sldId="330"/>
            <ac:spMk id="4" creationId="{4AFEDFE5-9964-E98D-CE3C-728A758C1A1A}"/>
          </ac:spMkLst>
        </pc:spChg>
        <pc:spChg chg="add mod">
          <ac:chgData name="PENDYALA, PRADYOT (UG)" userId="cf0e1928-252b-4535-a0e3-f0187cfa2f45" providerId="ADAL" clId="{F584F040-0408-4D40-9F22-72ADA04AD3AB}" dt="2023-02-03T01:48:33.945" v="1278" actId="1076"/>
          <ac:spMkLst>
            <pc:docMk/>
            <pc:sldMk cId="2130778745" sldId="330"/>
            <ac:spMk id="10" creationId="{3A81F999-9AD1-58B0-44F9-E3DB7F668622}"/>
          </ac:spMkLst>
        </pc:spChg>
        <pc:picChg chg="add mod modCrop">
          <ac:chgData name="PENDYALA, PRADYOT (UG)" userId="cf0e1928-252b-4535-a0e3-f0187cfa2f45" providerId="ADAL" clId="{F584F040-0408-4D40-9F22-72ADA04AD3AB}" dt="2023-02-03T01:29:45.233" v="32" actId="1076"/>
          <ac:picMkLst>
            <pc:docMk/>
            <pc:sldMk cId="2130778745" sldId="330"/>
            <ac:picMk id="3" creationId="{A36EAC82-A587-6761-6848-B5104A043C51}"/>
          </ac:picMkLst>
        </pc:picChg>
        <pc:picChg chg="del">
          <ac:chgData name="PENDYALA, PRADYOT (UG)" userId="cf0e1928-252b-4535-a0e3-f0187cfa2f45" providerId="ADAL" clId="{F584F040-0408-4D40-9F22-72ADA04AD3AB}" dt="2023-02-03T01:07:27.757" v="2" actId="21"/>
          <ac:picMkLst>
            <pc:docMk/>
            <pc:sldMk cId="2130778745" sldId="330"/>
            <ac:picMk id="5" creationId="{3A0B3799-F3D4-D551-D66F-B43BA5CF9C26}"/>
          </ac:picMkLst>
        </pc:picChg>
        <pc:picChg chg="add mod modCrop">
          <ac:chgData name="PENDYALA, PRADYOT (UG)" userId="cf0e1928-252b-4535-a0e3-f0187cfa2f45" providerId="ADAL" clId="{F584F040-0408-4D40-9F22-72ADA04AD3AB}" dt="2023-02-03T01:48:31.393" v="1277" actId="1076"/>
          <ac:picMkLst>
            <pc:docMk/>
            <pc:sldMk cId="2130778745" sldId="330"/>
            <ac:picMk id="7" creationId="{8730B296-A3B8-E021-4F11-AABE5BA77B2E}"/>
          </ac:picMkLst>
        </pc:picChg>
        <pc:picChg chg="add mod modCrop">
          <ac:chgData name="PENDYALA, PRADYOT (UG)" userId="cf0e1928-252b-4535-a0e3-f0187cfa2f45" providerId="ADAL" clId="{F584F040-0408-4D40-9F22-72ADA04AD3AB}" dt="2023-02-03T01:46:38.535" v="1151" actId="1076"/>
          <ac:picMkLst>
            <pc:docMk/>
            <pc:sldMk cId="2130778745" sldId="330"/>
            <ac:picMk id="9" creationId="{C4525D3A-72A2-EAFF-4DE3-F19D292B7306}"/>
          </ac:picMkLst>
        </pc:picChg>
      </pc:sldChg>
      <pc:sldChg chg="modSp mod">
        <pc:chgData name="PENDYALA, PRADYOT (UG)" userId="cf0e1928-252b-4535-a0e3-f0187cfa2f45" providerId="ADAL" clId="{F584F040-0408-4D40-9F22-72ADA04AD3AB}" dt="2023-02-03T01:52:28.877" v="1284" actId="1076"/>
        <pc:sldMkLst>
          <pc:docMk/>
          <pc:sldMk cId="2045838809" sldId="332"/>
        </pc:sldMkLst>
        <pc:picChg chg="mod">
          <ac:chgData name="PENDYALA, PRADYOT (UG)" userId="cf0e1928-252b-4535-a0e3-f0187cfa2f45" providerId="ADAL" clId="{F584F040-0408-4D40-9F22-72ADA04AD3AB}" dt="2023-02-03T01:52:28.877" v="1284" actId="1076"/>
          <ac:picMkLst>
            <pc:docMk/>
            <pc:sldMk cId="2045838809" sldId="332"/>
            <ac:picMk id="6" creationId="{872A0F89-7227-6496-D5EC-EEC09EC70F42}"/>
          </ac:picMkLst>
        </pc:picChg>
      </pc:sldChg>
    </pc:docChg>
  </pc:docChgLst>
  <pc:docChgLst>
    <pc:chgData name="PENDYALA, PRADYOT (UG)" userId="cf0e1928-252b-4535-a0e3-f0187cfa2f45" providerId="ADAL" clId="{2EEA2062-5311-4070-9FF5-16E937EC2370}"/>
    <pc:docChg chg="undo custSel modSld">
      <pc:chgData name="PENDYALA, PRADYOT (UG)" userId="cf0e1928-252b-4535-a0e3-f0187cfa2f45" providerId="ADAL" clId="{2EEA2062-5311-4070-9FF5-16E937EC2370}" dt="2023-02-02T02:27:16.687" v="944" actId="14100"/>
      <pc:docMkLst>
        <pc:docMk/>
      </pc:docMkLst>
      <pc:sldChg chg="addSp delSp modSp mod">
        <pc:chgData name="PENDYALA, PRADYOT (UG)" userId="cf0e1928-252b-4535-a0e3-f0187cfa2f45" providerId="ADAL" clId="{2EEA2062-5311-4070-9FF5-16E937EC2370}" dt="2023-02-02T02:24:45.752" v="870" actId="20577"/>
        <pc:sldMkLst>
          <pc:docMk/>
          <pc:sldMk cId="1756269101" sldId="324"/>
        </pc:sldMkLst>
        <pc:spChg chg="mod">
          <ac:chgData name="PENDYALA, PRADYOT (UG)" userId="cf0e1928-252b-4535-a0e3-f0187cfa2f45" providerId="ADAL" clId="{2EEA2062-5311-4070-9FF5-16E937EC2370}" dt="2023-02-02T02:24:12.757" v="865" actId="1076"/>
          <ac:spMkLst>
            <pc:docMk/>
            <pc:sldMk cId="1756269101" sldId="324"/>
            <ac:spMk id="2" creationId="{7247CDE0-4FBA-F14A-3567-9097914CA5DC}"/>
          </ac:spMkLst>
        </pc:spChg>
        <pc:spChg chg="del mod">
          <ac:chgData name="PENDYALA, PRADYOT (UG)" userId="cf0e1928-252b-4535-a0e3-f0187cfa2f45" providerId="ADAL" clId="{2EEA2062-5311-4070-9FF5-16E937EC2370}" dt="2023-02-02T02:18:13.544" v="275" actId="21"/>
          <ac:spMkLst>
            <pc:docMk/>
            <pc:sldMk cId="1756269101" sldId="324"/>
            <ac:spMk id="3" creationId="{ECCD89F0-003D-44D2-2EF7-5F3841DF6DF3}"/>
          </ac:spMkLst>
        </pc:spChg>
        <pc:spChg chg="add mod">
          <ac:chgData name="PENDYALA, PRADYOT (UG)" userId="cf0e1928-252b-4535-a0e3-f0187cfa2f45" providerId="ADAL" clId="{2EEA2062-5311-4070-9FF5-16E937EC2370}" dt="2023-02-02T02:24:45.752" v="870" actId="20577"/>
          <ac:spMkLst>
            <pc:docMk/>
            <pc:sldMk cId="1756269101" sldId="324"/>
            <ac:spMk id="5" creationId="{8A124BE9-CFE9-16AD-FC28-9FC07013E71A}"/>
          </ac:spMkLst>
        </pc:spChg>
      </pc:sldChg>
      <pc:sldChg chg="modSp mod">
        <pc:chgData name="PENDYALA, PRADYOT (UG)" userId="cf0e1928-252b-4535-a0e3-f0187cfa2f45" providerId="ADAL" clId="{2EEA2062-5311-4070-9FF5-16E937EC2370}" dt="2023-02-02T02:27:16.687" v="944" actId="14100"/>
        <pc:sldMkLst>
          <pc:docMk/>
          <pc:sldMk cId="1507429701" sldId="326"/>
        </pc:sldMkLst>
        <pc:spChg chg="mod">
          <ac:chgData name="PENDYALA, PRADYOT (UG)" userId="cf0e1928-252b-4535-a0e3-f0187cfa2f45" providerId="ADAL" clId="{2EEA2062-5311-4070-9FF5-16E937EC2370}" dt="2023-02-02T02:27:11.086" v="942" actId="1076"/>
          <ac:spMkLst>
            <pc:docMk/>
            <pc:sldMk cId="1507429701" sldId="326"/>
            <ac:spMk id="19" creationId="{8924620E-88A0-A68C-F3FC-FF48E1440C4D}"/>
          </ac:spMkLst>
        </pc:spChg>
        <pc:cxnChg chg="mod">
          <ac:chgData name="PENDYALA, PRADYOT (UG)" userId="cf0e1928-252b-4535-a0e3-f0187cfa2f45" providerId="ADAL" clId="{2EEA2062-5311-4070-9FF5-16E937EC2370}" dt="2023-02-02T02:27:16.687" v="944" actId="14100"/>
          <ac:cxnSpMkLst>
            <pc:docMk/>
            <pc:sldMk cId="1507429701" sldId="326"/>
            <ac:cxnSpMk id="18" creationId="{1BF7C8D5-0F55-26FA-3041-58F31B8045F1}"/>
          </ac:cxnSpMkLst>
        </pc:cxnChg>
      </pc:sldChg>
    </pc:docChg>
  </pc:docChgLst>
  <pc:docChgLst>
    <pc:chgData name="CROCKFORD, ETHAN (UG)" userId="S::u2142959@live.warwick.ac.uk::b4cd78f2-ec10-4b59-83d5-3cfb976cfdf1" providerId="AD" clId="Web-{103D2E94-7AAE-4B60-A2F6-4AD9267612A6}"/>
    <pc:docChg chg="modSld">
      <pc:chgData name="CROCKFORD, ETHAN (UG)" userId="S::u2142959@live.warwick.ac.uk::b4cd78f2-ec10-4b59-83d5-3cfb976cfdf1" providerId="AD" clId="Web-{103D2E94-7AAE-4B60-A2F6-4AD9267612A6}" dt="2023-02-02T21:05:22.801" v="2" actId="1076"/>
      <pc:docMkLst>
        <pc:docMk/>
      </pc:docMkLst>
      <pc:sldChg chg="modSp">
        <pc:chgData name="CROCKFORD, ETHAN (UG)" userId="S::u2142959@live.warwick.ac.uk::b4cd78f2-ec10-4b59-83d5-3cfb976cfdf1" providerId="AD" clId="Web-{103D2E94-7AAE-4B60-A2F6-4AD9267612A6}" dt="2023-02-02T21:05:22.801" v="2" actId="1076"/>
        <pc:sldMkLst>
          <pc:docMk/>
          <pc:sldMk cId="3086071480" sldId="331"/>
        </pc:sldMkLst>
        <pc:picChg chg="mod">
          <ac:chgData name="CROCKFORD, ETHAN (UG)" userId="S::u2142959@live.warwick.ac.uk::b4cd78f2-ec10-4b59-83d5-3cfb976cfdf1" providerId="AD" clId="Web-{103D2E94-7AAE-4B60-A2F6-4AD9267612A6}" dt="2023-02-02T21:05:22.801" v="2" actId="1076"/>
          <ac:picMkLst>
            <pc:docMk/>
            <pc:sldMk cId="3086071480" sldId="331"/>
            <ac:picMk id="3" creationId="{D78BD7D9-ACA6-4594-B2E0-8FA6BF207C97}"/>
          </ac:picMkLst>
        </pc:picChg>
      </pc:sldChg>
      <pc:sldChg chg="modSp">
        <pc:chgData name="CROCKFORD, ETHAN (UG)" userId="S::u2142959@live.warwick.ac.uk::b4cd78f2-ec10-4b59-83d5-3cfb976cfdf1" providerId="AD" clId="Web-{103D2E94-7AAE-4B60-A2F6-4AD9267612A6}" dt="2023-02-02T20:52:46.128" v="0" actId="1076"/>
        <pc:sldMkLst>
          <pc:docMk/>
          <pc:sldMk cId="2045838809" sldId="332"/>
        </pc:sldMkLst>
        <pc:spChg chg="mod">
          <ac:chgData name="CROCKFORD, ETHAN (UG)" userId="S::u2142959@live.warwick.ac.uk::b4cd78f2-ec10-4b59-83d5-3cfb976cfdf1" providerId="AD" clId="Web-{103D2E94-7AAE-4B60-A2F6-4AD9267612A6}" dt="2023-02-02T20:52:46.128" v="0" actId="1076"/>
          <ac:spMkLst>
            <pc:docMk/>
            <pc:sldMk cId="2045838809" sldId="332"/>
            <ac:spMk id="7" creationId="{16367994-E29F-C25B-A824-0828F5DCF849}"/>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9"/>
        <p:cNvGrpSpPr/>
        <p:nvPr/>
      </p:nvGrpSpPr>
      <p:grpSpPr>
        <a:xfrm>
          <a:off x="0" y="0"/>
          <a:ext cx="0" cy="0"/>
          <a:chOff x="0" y="0"/>
          <a:chExt cx="0" cy="0"/>
        </a:xfrm>
      </p:grpSpPr>
      <p:sp>
        <p:nvSpPr>
          <p:cNvPr id="9110" name="Google Shape;911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1" name="Google Shape;911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endParaRPr lang="en-GB"/>
          </a:p>
          <a:p>
            <a:pPr marL="0" indent="0">
              <a:buNone/>
            </a:pPr>
            <a:r>
              <a:rPr lang="en-GB"/>
              <a:t>Good afternoon thank you for coming to the presentation and we will be starting our presentation now. We will be presenting our ideas and concepts designs for the storgage transmission system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5"/>
        <p:cNvGrpSpPr/>
        <p:nvPr/>
      </p:nvGrpSpPr>
      <p:grpSpPr>
        <a:xfrm>
          <a:off x="0" y="0"/>
          <a:ext cx="0" cy="0"/>
          <a:chOff x="0" y="0"/>
          <a:chExt cx="0" cy="0"/>
        </a:xfrm>
      </p:grpSpPr>
      <p:sp>
        <p:nvSpPr>
          <p:cNvPr id="12876" name="Google Shape;12876;g6b368d4e4a_1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7" name="Google Shape;12877;g6b368d4e4a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Designed after visit – </a:t>
            </a:r>
            <a:r>
              <a:rPr lang="en-US" err="1"/>
              <a:t>redcisgen</a:t>
            </a:r>
            <a:r>
              <a:rPr lang="en-US"/>
              <a:t> trolley system</a:t>
            </a:r>
          </a:p>
          <a:p>
            <a:pPr marL="0" indent="0">
              <a:buNone/>
            </a:pPr>
            <a:r>
              <a:rPr lang="en-US"/>
              <a:t>Same clamp system as the vertical storage drawers with removable clamps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5"/>
        <p:cNvGrpSpPr/>
        <p:nvPr/>
      </p:nvGrpSpPr>
      <p:grpSpPr>
        <a:xfrm>
          <a:off x="0" y="0"/>
          <a:ext cx="0" cy="0"/>
          <a:chOff x="0" y="0"/>
          <a:chExt cx="0" cy="0"/>
        </a:xfrm>
      </p:grpSpPr>
      <p:sp>
        <p:nvSpPr>
          <p:cNvPr id="12876" name="Google Shape;12876;g6b368d4e4a_1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7" name="Google Shape;12877;g6b368d4e4a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Arjun: This is render of our initial clamp concept design. The main body of the clamp would be made using ABS, ideally injection moulded for large scale manufacturing. It consists of a stopper with a threaded rod that rotates around an axis, to secure the transmission shaft safely.</a:t>
            </a:r>
          </a:p>
          <a:p>
            <a:pPr marL="0" indent="0">
              <a:buNone/>
            </a:pPr>
            <a:endParaRPr lang="en-GB"/>
          </a:p>
        </p:txBody>
      </p:sp>
    </p:spTree>
    <p:extLst>
      <p:ext uri="{BB962C8B-B14F-4D97-AF65-F5344CB8AC3E}">
        <p14:creationId xmlns:p14="http://schemas.microsoft.com/office/powerpoint/2010/main" val="33322323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Arjun : </a:t>
            </a:r>
            <a:r>
              <a:rPr lang="en-GB" b="0" i="0" u="none" strike="noStrike">
                <a:solidFill>
                  <a:srgbClr val="D1D5DB"/>
                </a:solidFill>
                <a:effectLst/>
                <a:latin typeface="Söhne"/>
              </a:rPr>
              <a:t>The Pugh Matrix is a simple yet effective tool we used to make our design choice. We started by simply listing the design options and the important criteria affecting our decision. We then evaluated each option against each factor, giving each a score 1. The option with the highest overall score is the better choice and in our case it was Design 2 which was a vertical trolley in which the shafts were stored horizontally. The Pugh Matrix not only helped us weigh the pros and cons of each option, but also provided a clear, visual representation of our decision-making process. </a:t>
            </a:r>
            <a:endParaRPr lang="en-US">
              <a:latin typeface="Calibri"/>
              <a:cs typeface="Calibri"/>
            </a:endParaRPr>
          </a:p>
        </p:txBody>
      </p:sp>
    </p:spTree>
    <p:extLst>
      <p:ext uri="{BB962C8B-B14F-4D97-AF65-F5344CB8AC3E}">
        <p14:creationId xmlns:p14="http://schemas.microsoft.com/office/powerpoint/2010/main" val="5185422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err="1">
                <a:latin typeface="Calibri"/>
                <a:cs typeface="Calibri"/>
              </a:rPr>
              <a:t>Devvan</a:t>
            </a:r>
          </a:p>
          <a:p>
            <a:pPr>
              <a:buNone/>
            </a:pPr>
            <a:endParaRPr lang="en-US">
              <a:latin typeface="Calibri"/>
              <a:cs typeface="Calibri"/>
            </a:endParaRPr>
          </a:p>
          <a:p>
            <a:pPr>
              <a:buNone/>
            </a:pPr>
            <a:r>
              <a:rPr lang="en-US">
                <a:latin typeface="Calibri"/>
                <a:cs typeface="Calibri"/>
              </a:rPr>
              <a:t>We had a teams meeting in early November with Simon from Collins Aerospace. In this we were able to find out more about the project as the scope for which we were a</a:t>
            </a:r>
            <a:r>
              <a:rPr lang="en-GB" err="1"/>
              <a:t>ble</a:t>
            </a:r>
            <a:r>
              <a:rPr lang="en-GB"/>
              <a:t> to clear up some misconceptions and understand the project with more clarity</a:t>
            </a:r>
          </a:p>
          <a:p>
            <a:pPr>
              <a:buFont typeface="Calibri"/>
              <a:buChar char="-"/>
            </a:pPr>
            <a:endParaRPr lang="en-GB"/>
          </a:p>
          <a:p>
            <a:pPr>
              <a:buFont typeface="Calibri"/>
              <a:buChar char="-"/>
            </a:pPr>
            <a:r>
              <a:rPr lang="en-GB"/>
              <a:t>Current process of moving and storing rods is through a trolley system and foam cut out semicircles to squeeze and hold shafts.</a:t>
            </a:r>
            <a:r>
              <a:rPr lang="en-US">
                <a:latin typeface="Calibri"/>
                <a:cs typeface="Calibri"/>
              </a:rPr>
              <a:t> </a:t>
            </a:r>
            <a:endParaRPr lang="en-US"/>
          </a:p>
          <a:p>
            <a:pPr>
              <a:buFont typeface="Calibri"/>
              <a:buChar char="-"/>
            </a:pPr>
            <a:r>
              <a:rPr lang="en-US">
                <a:latin typeface="Calibri"/>
                <a:cs typeface="Calibri"/>
              </a:rPr>
              <a:t>Manufacture 100 shafts made a day</a:t>
            </a:r>
          </a:p>
          <a:p>
            <a:pPr>
              <a:buFont typeface="Calibri"/>
              <a:buChar char="-"/>
            </a:pPr>
            <a:r>
              <a:rPr lang="en-US">
                <a:latin typeface="Calibri"/>
                <a:cs typeface="Calibri"/>
              </a:rPr>
              <a:t>Sharp edges need to be avoided for the design</a:t>
            </a:r>
          </a:p>
          <a:p>
            <a:pPr>
              <a:buFont typeface="Calibri"/>
              <a:buChar char="-"/>
            </a:pPr>
            <a:r>
              <a:rPr lang="en-US">
                <a:latin typeface="Calibri"/>
                <a:cs typeface="Calibri"/>
              </a:rPr>
              <a:t>Collection of dust and debris at the bottom of the tubes when vertically stored</a:t>
            </a:r>
          </a:p>
          <a:p>
            <a:pPr>
              <a:buFont typeface="Calibri"/>
              <a:buChar char="-"/>
            </a:pPr>
            <a:r>
              <a:rPr lang="en-US">
                <a:latin typeface="Calibri"/>
                <a:cs typeface="Calibri"/>
              </a:rPr>
              <a:t>The requirement of an intermediate trolley system to transport the shafts</a:t>
            </a:r>
          </a:p>
          <a:p>
            <a:pPr>
              <a:buFont typeface="Calibri"/>
              <a:buChar char="-"/>
            </a:pPr>
            <a:r>
              <a:rPr lang="en-US">
                <a:latin typeface="Calibri"/>
                <a:cs typeface="Calibri"/>
              </a:rPr>
              <a:t>Lengths of pipe vary from 0.5m up to 2m and the varying diameters</a:t>
            </a:r>
          </a:p>
          <a:p>
            <a:pPr>
              <a:buNone/>
            </a:pPr>
            <a:endParaRPr lang="en-US">
              <a:latin typeface="Calibri"/>
              <a:cs typeface="Calibri"/>
            </a:endParaRPr>
          </a:p>
          <a:p>
            <a:pPr>
              <a:buNone/>
            </a:pPr>
            <a:r>
              <a:rPr lang="en-US">
                <a:latin typeface="Calibri"/>
                <a:cs typeface="Calibri"/>
              </a:rPr>
              <a:t>Changes:</a:t>
            </a:r>
          </a:p>
          <a:p>
            <a:pPr>
              <a:buFont typeface="Calibri"/>
              <a:buChar char="-"/>
            </a:pPr>
            <a:r>
              <a:rPr lang="en-US">
                <a:latin typeface="Calibri"/>
                <a:cs typeface="Calibri"/>
              </a:rPr>
              <a:t>Worked toward designing an efficient foam cut out </a:t>
            </a:r>
          </a:p>
          <a:p>
            <a:pPr>
              <a:buFont typeface="Calibri"/>
              <a:buChar char="-"/>
            </a:pPr>
            <a:r>
              <a:rPr lang="en-US">
                <a:latin typeface="Calibri"/>
                <a:cs typeface="Calibri"/>
              </a:rPr>
              <a:t>Scaled unit sizes so they are modular to accommodate the number of transmission shafts produced in a day</a:t>
            </a:r>
          </a:p>
          <a:p>
            <a:pPr>
              <a:buFont typeface="Calibri"/>
              <a:buChar char="-"/>
            </a:pPr>
            <a:r>
              <a:rPr lang="en-US">
                <a:latin typeface="Calibri"/>
                <a:cs typeface="Calibri"/>
              </a:rPr>
              <a:t>Consideration to avoid sharp edges – line with foam</a:t>
            </a:r>
          </a:p>
          <a:p>
            <a:pPr>
              <a:buFont typeface="Calibri"/>
              <a:buChar char="-"/>
            </a:pPr>
            <a:r>
              <a:rPr lang="en-US">
                <a:latin typeface="Calibri"/>
                <a:cs typeface="Calibri"/>
              </a:rPr>
              <a:t>Rods to be inclined at an angle to avoid dust collection – have some clearance from the floor</a:t>
            </a:r>
          </a:p>
          <a:p>
            <a:pPr>
              <a:buFont typeface="Calibri"/>
              <a:buChar char="-"/>
            </a:pPr>
            <a:r>
              <a:rPr lang="en-US">
                <a:latin typeface="Calibri"/>
                <a:cs typeface="Calibri"/>
              </a:rPr>
              <a:t>Design a system to accommodate all shaft lengths as there are some pipes as long as 2m</a:t>
            </a:r>
          </a:p>
        </p:txBody>
      </p:sp>
    </p:spTree>
    <p:extLst>
      <p:ext uri="{BB962C8B-B14F-4D97-AF65-F5344CB8AC3E}">
        <p14:creationId xmlns:p14="http://schemas.microsoft.com/office/powerpoint/2010/main" val="9283227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8"/>
        <p:cNvGrpSpPr/>
        <p:nvPr/>
      </p:nvGrpSpPr>
      <p:grpSpPr>
        <a:xfrm>
          <a:off x="0" y="0"/>
          <a:ext cx="0" cy="0"/>
          <a:chOff x="0" y="0"/>
          <a:chExt cx="0" cy="0"/>
        </a:xfrm>
      </p:grpSpPr>
      <p:sp>
        <p:nvSpPr>
          <p:cNvPr id="10339" name="Google Shape;10339;g6b12ef3f49_0_2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0" name="Google Shape;10340;g6b12ef3f49_0_2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endParaRPr lang="en-GB"/>
          </a:p>
          <a:p>
            <a:pPr marL="0" indent="0">
              <a:buNone/>
            </a:pPr>
            <a:r>
              <a:rPr lang="en-GB"/>
              <a:t>Arjun: On 30</a:t>
            </a:r>
            <a:r>
              <a:rPr lang="en-GB" baseline="30000"/>
              <a:t>th</a:t>
            </a:r>
            <a:r>
              <a:rPr lang="en-GB"/>
              <a:t> November, we were shown around the factory, and were walked thru the whole manufacturing process of the transmission shaft. We were able to asses the area in which we had to seamlessly accommodate our storage system. Additionally we also had an opportunity to talk to those who handle the shafts on a daily basis which really helped us understand the needs of our customer. The increased input from the customer helped us make better design choices to fit the requirements. </a:t>
            </a:r>
          </a:p>
          <a:p>
            <a:pPr marL="0" indent="0">
              <a:buNone/>
            </a:pPr>
            <a:r>
              <a:rPr lang="en-GB"/>
              <a:t>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Ruben / Gagandeep </a:t>
            </a:r>
          </a:p>
          <a:p>
            <a:pPr>
              <a:buNone/>
            </a:pPr>
            <a:endParaRPr lang="en-US">
              <a:latin typeface="Calibri"/>
              <a:cs typeface="Calibri"/>
            </a:endParaRPr>
          </a:p>
          <a:p>
            <a:pPr>
              <a:buNone/>
            </a:pPr>
            <a:r>
              <a:rPr lang="en-US">
                <a:latin typeface="Calibri"/>
                <a:cs typeface="Calibri"/>
              </a:rPr>
              <a:t>Rubber- grip</a:t>
            </a:r>
          </a:p>
          <a:p>
            <a:pPr>
              <a:buNone/>
            </a:pPr>
            <a:r>
              <a:rPr lang="en-US">
                <a:latin typeface="Calibri"/>
                <a:cs typeface="Calibri"/>
              </a:rPr>
              <a:t>Strong </a:t>
            </a:r>
            <a:r>
              <a:rPr lang="en-US" err="1">
                <a:latin typeface="Calibri"/>
                <a:cs typeface="Calibri"/>
              </a:rPr>
              <a:t>Sping</a:t>
            </a:r>
            <a:r>
              <a:rPr lang="en-US">
                <a:latin typeface="Calibri"/>
                <a:cs typeface="Calibri"/>
              </a:rPr>
              <a:t> Based mechanism to allow for variance in shaft diameter</a:t>
            </a:r>
          </a:p>
          <a:p>
            <a:pPr>
              <a:buNone/>
            </a:pPr>
            <a:r>
              <a:rPr lang="en-US">
                <a:latin typeface="Calibri"/>
                <a:cs typeface="Calibri"/>
              </a:rPr>
              <a:t>Auto-locking – Horizontal Placement</a:t>
            </a:r>
          </a:p>
        </p:txBody>
      </p:sp>
    </p:spTree>
    <p:extLst>
      <p:ext uri="{BB962C8B-B14F-4D97-AF65-F5344CB8AC3E}">
        <p14:creationId xmlns:p14="http://schemas.microsoft.com/office/powerpoint/2010/main" val="7501811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a:t>Ruben</a:t>
            </a:r>
          </a:p>
          <a:p>
            <a:endParaRPr lang="en-GB"/>
          </a:p>
          <a:p>
            <a:r>
              <a:rPr lang="en-GB"/>
              <a:t>https://circuitdigest.com/tutorial/butterworth-filters-first-order-and-second-order-low-pass-butterworth-filters </a:t>
            </a:r>
          </a:p>
          <a:p>
            <a:endParaRPr lang="en-GB" b="0" i="0">
              <a:solidFill>
                <a:srgbClr val="121212"/>
              </a:solidFill>
              <a:effectLst/>
              <a:latin typeface="Lato" panose="020F0502020204030203" pitchFamily="34" charset="0"/>
            </a:endParaRPr>
          </a:p>
          <a:p>
            <a:endParaRPr lang="en-GB" b="0" i="0">
              <a:solidFill>
                <a:srgbClr val="121212"/>
              </a:solidFill>
              <a:effectLst/>
              <a:latin typeface="Lato" panose="020F0502020204030203" pitchFamily="34" charset="0"/>
            </a:endParaRPr>
          </a:p>
          <a:p>
            <a:r>
              <a:rPr lang="en-GB" b="0" i="0">
                <a:solidFill>
                  <a:srgbClr val="121212"/>
                </a:solidFill>
                <a:effectLst/>
                <a:latin typeface="Lato"/>
                <a:cs typeface="Lato"/>
              </a:rPr>
              <a:t>For second order - The gain of the second-order filter is set by R1 and RF, while the </a:t>
            </a:r>
            <a:r>
              <a:rPr lang="en-GB" b="0" i="0" err="1">
                <a:solidFill>
                  <a:srgbClr val="121212"/>
                </a:solidFill>
                <a:effectLst/>
                <a:latin typeface="Lato"/>
                <a:cs typeface="Lato"/>
              </a:rPr>
              <a:t>cutoff</a:t>
            </a:r>
            <a:r>
              <a:rPr lang="en-GB" b="0" i="0">
                <a:solidFill>
                  <a:srgbClr val="121212"/>
                </a:solidFill>
                <a:effectLst/>
                <a:latin typeface="Lato"/>
                <a:cs typeface="Lato"/>
              </a:rPr>
              <a:t> frequency </a:t>
            </a:r>
            <a:r>
              <a:rPr lang="en-GB" b="1" i="0" err="1">
                <a:solidFill>
                  <a:srgbClr val="121212"/>
                </a:solidFill>
                <a:effectLst/>
                <a:latin typeface="Lato"/>
                <a:cs typeface="Lato"/>
              </a:rPr>
              <a:t>f</a:t>
            </a:r>
            <a:r>
              <a:rPr lang="en-GB" b="1" i="0" baseline="-25000" err="1">
                <a:solidFill>
                  <a:srgbClr val="121212"/>
                </a:solidFill>
                <a:effectLst/>
                <a:latin typeface="Lato"/>
                <a:cs typeface="Lato"/>
              </a:rPr>
              <a:t>H</a:t>
            </a:r>
            <a:r>
              <a:rPr lang="en-GB" b="0" i="0">
                <a:solidFill>
                  <a:srgbClr val="121212"/>
                </a:solidFill>
                <a:effectLst/>
                <a:latin typeface="Lato"/>
                <a:cs typeface="Lato"/>
              </a:rPr>
              <a:t> is determined by  R</a:t>
            </a:r>
            <a:r>
              <a:rPr lang="en-GB" b="0" i="0" baseline="-25000">
                <a:solidFill>
                  <a:srgbClr val="121212"/>
                </a:solidFill>
                <a:effectLst/>
                <a:latin typeface="Lato"/>
                <a:cs typeface="Lato"/>
              </a:rPr>
              <a:t>2</a:t>
            </a:r>
            <a:r>
              <a:rPr lang="en-GB" b="0" i="0">
                <a:solidFill>
                  <a:srgbClr val="121212"/>
                </a:solidFill>
                <a:effectLst/>
                <a:latin typeface="Lato"/>
                <a:cs typeface="Lato"/>
              </a:rPr>
              <a:t>, R</a:t>
            </a:r>
            <a:r>
              <a:rPr lang="en-GB" b="0" i="0" baseline="-25000">
                <a:solidFill>
                  <a:srgbClr val="121212"/>
                </a:solidFill>
                <a:effectLst/>
                <a:latin typeface="Lato"/>
                <a:cs typeface="Lato"/>
              </a:rPr>
              <a:t>3</a:t>
            </a:r>
            <a:r>
              <a:rPr lang="en-GB" b="0" i="0">
                <a:solidFill>
                  <a:srgbClr val="121212"/>
                </a:solidFill>
                <a:effectLst/>
                <a:latin typeface="Lato"/>
                <a:cs typeface="Lato"/>
              </a:rPr>
              <a:t>, C</a:t>
            </a:r>
            <a:r>
              <a:rPr lang="en-GB" b="0" i="0" baseline="-25000">
                <a:solidFill>
                  <a:srgbClr val="121212"/>
                </a:solidFill>
                <a:effectLst/>
                <a:latin typeface="Lato"/>
                <a:cs typeface="Lato"/>
              </a:rPr>
              <a:t>2</a:t>
            </a:r>
            <a:r>
              <a:rPr lang="en-GB" b="0" i="0">
                <a:solidFill>
                  <a:srgbClr val="121212"/>
                </a:solidFill>
                <a:effectLst/>
                <a:latin typeface="Lato"/>
                <a:cs typeface="Lato"/>
              </a:rPr>
              <a:t> &amp; C</a:t>
            </a:r>
            <a:r>
              <a:rPr lang="en-GB" b="0" i="0" baseline="-25000">
                <a:solidFill>
                  <a:srgbClr val="121212"/>
                </a:solidFill>
                <a:effectLst/>
                <a:latin typeface="Lato"/>
                <a:cs typeface="Lato"/>
              </a:rPr>
              <a:t>3</a:t>
            </a:r>
            <a:r>
              <a:rPr lang="en-GB" b="0" i="0">
                <a:solidFill>
                  <a:srgbClr val="121212"/>
                </a:solidFill>
                <a:effectLst/>
                <a:latin typeface="Lato"/>
                <a:cs typeface="Lato"/>
              </a:rPr>
              <a:t> values. The derivation for the </a:t>
            </a:r>
            <a:r>
              <a:rPr lang="en-GB" b="0" i="0" err="1">
                <a:solidFill>
                  <a:srgbClr val="121212"/>
                </a:solidFill>
                <a:effectLst/>
                <a:latin typeface="Lato"/>
                <a:cs typeface="Lato"/>
              </a:rPr>
              <a:t>cutoff</a:t>
            </a:r>
            <a:r>
              <a:rPr lang="en-GB" b="0" i="0">
                <a:solidFill>
                  <a:srgbClr val="121212"/>
                </a:solidFill>
                <a:effectLst/>
                <a:latin typeface="Lato"/>
                <a:cs typeface="Lato"/>
              </a:rPr>
              <a:t> frequency is given as follows,?</a:t>
            </a:r>
          </a:p>
          <a:p>
            <a:endParaRPr lang="en-GB" b="0" i="0">
              <a:solidFill>
                <a:srgbClr val="121212"/>
              </a:solidFill>
              <a:effectLst/>
              <a:latin typeface="Lato" panose="020F0502020204030203" pitchFamily="34" charset="0"/>
            </a:endParaRPr>
          </a:p>
          <a:p>
            <a:r>
              <a:rPr lang="en-GB" b="0" i="0">
                <a:solidFill>
                  <a:srgbClr val="121212"/>
                </a:solidFill>
                <a:effectLst/>
                <a:latin typeface="Lato"/>
                <a:cs typeface="Lato"/>
              </a:rPr>
              <a:t>https://www.youtube.com/watch?v=lc6QT8VjqVc watch this and make notes and </a:t>
            </a:r>
            <a:r>
              <a:rPr lang="en-GB" b="0" i="0" err="1">
                <a:solidFill>
                  <a:srgbClr val="121212"/>
                </a:solidFill>
                <a:effectLst/>
                <a:latin typeface="Lato"/>
                <a:cs typeface="Lato"/>
              </a:rPr>
              <a:t>sayt</a:t>
            </a:r>
            <a:r>
              <a:rPr lang="en-GB" b="0" i="0">
                <a:solidFill>
                  <a:srgbClr val="121212"/>
                </a:solidFill>
                <a:effectLst/>
                <a:latin typeface="Lato"/>
                <a:cs typeface="Lato"/>
              </a:rPr>
              <a:t> that</a:t>
            </a:r>
            <a:r>
              <a:rPr lang="en-GB">
                <a:solidFill>
                  <a:srgbClr val="121212"/>
                </a:solidFill>
                <a:latin typeface="Lato"/>
                <a:cs typeface="Lato"/>
              </a:rPr>
              <a:t> </a:t>
            </a:r>
            <a:endParaRPr lang="en-GB" b="0" i="0">
              <a:solidFill>
                <a:srgbClr val="121212"/>
              </a:solidFill>
              <a:effectLst/>
              <a:latin typeface="Lato" panose="020F0502020204030203" pitchFamily="34" charset="0"/>
              <a:cs typeface="Lato"/>
            </a:endParaRPr>
          </a:p>
          <a:p>
            <a:endParaRPr lang="en-GB"/>
          </a:p>
        </p:txBody>
      </p:sp>
    </p:spTree>
    <p:extLst>
      <p:ext uri="{BB962C8B-B14F-4D97-AF65-F5344CB8AC3E}">
        <p14:creationId xmlns:p14="http://schemas.microsoft.com/office/powerpoint/2010/main" val="34389597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Pradyot</a:t>
            </a:r>
          </a:p>
        </p:txBody>
      </p:sp>
    </p:spTree>
    <p:extLst>
      <p:ext uri="{BB962C8B-B14F-4D97-AF65-F5344CB8AC3E}">
        <p14:creationId xmlns:p14="http://schemas.microsoft.com/office/powerpoint/2010/main" val="977359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Rueben</a:t>
            </a:r>
          </a:p>
        </p:txBody>
      </p:sp>
    </p:spTree>
    <p:extLst>
      <p:ext uri="{BB962C8B-B14F-4D97-AF65-F5344CB8AC3E}">
        <p14:creationId xmlns:p14="http://schemas.microsoft.com/office/powerpoint/2010/main" val="20028455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a:t>pradyot</a:t>
            </a:r>
          </a:p>
        </p:txBody>
      </p:sp>
    </p:spTree>
    <p:extLst>
      <p:ext uri="{BB962C8B-B14F-4D97-AF65-F5344CB8AC3E}">
        <p14:creationId xmlns:p14="http://schemas.microsoft.com/office/powerpoint/2010/main" val="30593234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9"/>
        <p:cNvGrpSpPr/>
        <p:nvPr/>
      </p:nvGrpSpPr>
      <p:grpSpPr>
        <a:xfrm>
          <a:off x="0" y="0"/>
          <a:ext cx="0" cy="0"/>
          <a:chOff x="0" y="0"/>
          <a:chExt cx="0" cy="0"/>
        </a:xfrm>
      </p:grpSpPr>
      <p:sp>
        <p:nvSpPr>
          <p:cNvPr id="9200" name="Google Shape;9200;g6ad1349293_0_4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1" name="Google Shape;9201;g6ad1349293_0_4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endParaRPr lang="en-GB"/>
          </a:p>
          <a:p>
            <a:pPr marL="0" indent="0">
              <a:buNone/>
            </a:pPr>
            <a:r>
              <a:rPr lang="en-GB"/>
              <a:t>Also put pictures </a:t>
            </a:r>
          </a:p>
          <a:p>
            <a:pPr marL="0" indent="0">
              <a:buNone/>
            </a:pPr>
            <a:r>
              <a:rPr lang="en-GB"/>
              <a:t>( </a:t>
            </a:r>
            <a:r>
              <a:rPr lang="en-GB" err="1"/>
              <a:t>Devvan</a:t>
            </a:r>
            <a:r>
              <a:rPr lang="en-GB"/>
              <a:t> )</a:t>
            </a:r>
          </a:p>
          <a:p>
            <a:pPr marL="0" indent="0">
              <a:buNone/>
            </a:pPr>
            <a:r>
              <a:rPr lang="en-GB"/>
              <a:t>We created an initial problem task based on the design specification provided by Collins Aerospace. We identified the following issues:</a:t>
            </a:r>
          </a:p>
          <a:p>
            <a:pPr marL="0" indent="0">
              <a:buNone/>
            </a:pPr>
            <a:endParaRPr lang="en-GB"/>
          </a:p>
          <a:p>
            <a:pPr marL="171450" indent="-171450">
              <a:buFont typeface="Arial,Sans-Serif"/>
              <a:buChar char="•"/>
            </a:pPr>
            <a:r>
              <a:rPr lang="en-GB"/>
              <a:t>Transmission shafts used later on in the production line are stored after manufacture until they are needed. </a:t>
            </a:r>
            <a:endParaRPr lang="en-US"/>
          </a:p>
          <a:p>
            <a:pPr marL="171450" indent="-171450">
              <a:buFont typeface="Arial,Sans-Serif"/>
              <a:buChar char="•"/>
            </a:pPr>
            <a:r>
              <a:rPr lang="en-GB"/>
              <a:t>Due to the lack of a proper storage system on the line and in quality clinic areas, shafts can get scratched, dented, and gain other imperfections that could lead them to fail the visual acceptance standard.</a:t>
            </a:r>
          </a:p>
          <a:p>
            <a:pPr marL="171450" indent="-171450">
              <a:buFont typeface="Arial,Sans-Serif"/>
              <a:buChar char="•"/>
            </a:pPr>
            <a:r>
              <a:rPr lang="en-GB"/>
              <a:t>The damage to these shafts lead to monetary losses as these shafts cannot be used</a:t>
            </a:r>
          </a:p>
          <a:p>
            <a:pPr marL="171450" indent="-171450">
              <a:buFont typeface="Arial,Sans-Serif"/>
              <a:buChar char="•"/>
            </a:pPr>
            <a:endParaRPr lang="en-GB"/>
          </a:p>
          <a:p>
            <a:pPr marL="0" indent="0">
              <a:buNone/>
            </a:pPr>
            <a:r>
              <a:rPr lang="en-GB"/>
              <a:t>Given these issues, we planned to implement a solution which aimed to:</a:t>
            </a:r>
          </a:p>
          <a:p>
            <a:pPr>
              <a:buFont typeface="Arial,Sans-Serif"/>
              <a:buChar char="•"/>
            </a:pPr>
            <a:r>
              <a:rPr lang="en-GB"/>
              <a:t>To provide design solutions for shaft storage where shafts do not contact each other </a:t>
            </a:r>
            <a:endParaRPr lang="en-US"/>
          </a:p>
          <a:p>
            <a:pPr>
              <a:buFont typeface="Arial,Sans-Serif"/>
              <a:buChar char="•"/>
            </a:pPr>
            <a:r>
              <a:rPr lang="en-GB"/>
              <a:t>Design solution is encouraged to be modular due to the large number of transmission shafts that are produced</a:t>
            </a:r>
            <a:endParaRPr lang="en-US"/>
          </a:p>
          <a:p>
            <a:pPr>
              <a:buFont typeface="Arial,Sans-Serif"/>
              <a:buChar char="•"/>
            </a:pPr>
            <a:r>
              <a:rPr lang="en-GB"/>
              <a:t>Consider transport of shafts to the designed storage solution to prevent damage to the shafts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Pradyot </a:t>
            </a:r>
          </a:p>
          <a:p>
            <a:pPr>
              <a:buNone/>
            </a:pPr>
            <a:r>
              <a:rPr lang="en-US">
                <a:latin typeface="Calibri"/>
                <a:cs typeface="Calibri"/>
              </a:rPr>
              <a:t>Intermediate storage system </a:t>
            </a:r>
          </a:p>
        </p:txBody>
      </p:sp>
    </p:spTree>
    <p:extLst>
      <p:ext uri="{BB962C8B-B14F-4D97-AF65-F5344CB8AC3E}">
        <p14:creationId xmlns:p14="http://schemas.microsoft.com/office/powerpoint/2010/main" val="36332693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6"/>
        <p:cNvGrpSpPr/>
        <p:nvPr/>
      </p:nvGrpSpPr>
      <p:grpSpPr>
        <a:xfrm>
          <a:off x="0" y="0"/>
          <a:ext cx="0" cy="0"/>
          <a:chOff x="0" y="0"/>
          <a:chExt cx="0" cy="0"/>
        </a:xfrm>
      </p:grpSpPr>
      <p:sp>
        <p:nvSpPr>
          <p:cNvPr id="14007" name="Google Shape;14007;g6b368d4e4a_1_160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08" name="Google Shape;14008;g6b368d4e4a_1_160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GB"/>
              <a:t>Arjun: On completion pf this project this is a collection of our thoughts as part of a team reflection. </a:t>
            </a:r>
          </a:p>
          <a:p>
            <a:pPr marL="0" indent="0">
              <a:buNone/>
            </a:pPr>
            <a:endParaRPr lang="en-GB"/>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4"/>
        <p:cNvGrpSpPr/>
        <p:nvPr/>
      </p:nvGrpSpPr>
      <p:grpSpPr>
        <a:xfrm>
          <a:off x="0" y="0"/>
          <a:ext cx="0" cy="0"/>
          <a:chOff x="0" y="0"/>
          <a:chExt cx="0" cy="0"/>
        </a:xfrm>
      </p:grpSpPr>
      <p:sp>
        <p:nvSpPr>
          <p:cNvPr id="14205" name="Google Shape;14205;g6b368d4e4a_1_17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06" name="Google Shape;14206;g6b368d4e4a_1_17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5"/>
        <p:cNvGrpSpPr/>
        <p:nvPr/>
      </p:nvGrpSpPr>
      <p:grpSpPr>
        <a:xfrm>
          <a:off x="0" y="0"/>
          <a:ext cx="0" cy="0"/>
          <a:chOff x="0" y="0"/>
          <a:chExt cx="0" cy="0"/>
        </a:xfrm>
      </p:grpSpPr>
      <p:sp>
        <p:nvSpPr>
          <p:cNvPr id="12906" name="Google Shape;12906;g6b368d4e4a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07" name="Google Shape;12907;g6b368d4e4a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Need to add stuff here</a:t>
            </a:r>
          </a:p>
          <a:p>
            <a:pPr marL="0" lvl="0" indent="0" algn="l" rtl="0">
              <a:spcBef>
                <a:spcPts val="0"/>
              </a:spcBef>
              <a:spcAft>
                <a:spcPts val="0"/>
              </a:spcAft>
              <a:buNone/>
            </a:pPr>
            <a:r>
              <a:rPr lang="en-GB"/>
              <a:t>There is a lot of info in the project chartered if u need it</a:t>
            </a:r>
          </a:p>
          <a:p>
            <a:pPr marL="0" lvl="0" indent="0" algn="l" rtl="0">
              <a:spcBef>
                <a:spcPts val="0"/>
              </a:spcBef>
              <a:spcAft>
                <a:spcPts val="0"/>
              </a:spcAft>
              <a:buNone/>
            </a:pPr>
            <a:r>
              <a:rPr lang="en-GB"/>
              <a:t>Pictures as well ?</a:t>
            </a:r>
          </a:p>
          <a:p>
            <a:pPr marL="0" lvl="0" indent="0" algn="l">
              <a:spcBef>
                <a:spcPts val="0"/>
              </a:spcBef>
              <a:spcAft>
                <a:spcPts val="0"/>
              </a:spcAft>
              <a:buNone/>
            </a:pPr>
            <a:endParaRPr lang="en-GB"/>
          </a:p>
          <a:p>
            <a:pPr marL="0" lvl="0" indent="0" algn="l" rtl="0">
              <a:spcBef>
                <a:spcPts val="0"/>
              </a:spcBef>
              <a:spcAft>
                <a:spcPts val="0"/>
              </a:spcAft>
              <a:buNone/>
            </a:pPr>
            <a:endParaRPr lang="en-GB"/>
          </a:p>
          <a:p>
            <a:pPr marL="0" indent="0">
              <a:buNone/>
            </a:pPr>
            <a:r>
              <a:rPr lang="en-GB"/>
              <a:t>We did some initial research on the transmission shafts produced by Collins Aerospace. The shafts have a variety of configurations – in particular different shaped ends which need to be taken into consideration. We also had to take into account the varying lengths and diameters of the produced transmission shafts.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8"/>
        <p:cNvGrpSpPr/>
        <p:nvPr/>
      </p:nvGrpSpPr>
      <p:grpSpPr>
        <a:xfrm>
          <a:off x="0" y="0"/>
          <a:ext cx="0" cy="0"/>
          <a:chOff x="0" y="0"/>
          <a:chExt cx="0" cy="0"/>
        </a:xfrm>
      </p:grpSpPr>
      <p:sp>
        <p:nvSpPr>
          <p:cNvPr id="9139" name="Google Shape;9139;g6ad1349293_0_4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0" name="Google Shape;9140;g6ad1349293_0_4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GB"/>
              <a:t>Gagandeep</a:t>
            </a:r>
          </a:p>
          <a:p>
            <a:pPr marL="0" indent="0">
              <a:buNone/>
            </a:pPr>
            <a:r>
              <a:rPr lang="en-GB"/>
              <a:t>Timeline Process</a:t>
            </a:r>
          </a:p>
          <a:p>
            <a:pPr marL="0" indent="0">
              <a:buNone/>
            </a:pPr>
            <a:endParaRPr lang="en-GB"/>
          </a:p>
          <a:p>
            <a:pPr marL="0" lvl="0" indent="0" algn="l">
              <a:spcBef>
                <a:spcPts val="0"/>
              </a:spcBef>
              <a:spcAft>
                <a:spcPts val="0"/>
              </a:spcAft>
              <a:buNone/>
            </a:pPr>
            <a:r>
              <a:rPr lang="en-GB"/>
              <a:t>Bullet point it pls</a:t>
            </a:r>
          </a:p>
          <a:p>
            <a:pPr marL="0" indent="0">
              <a:buNone/>
            </a:pPr>
            <a:r>
              <a:rPr lang="en-GB"/>
              <a:t>[ this is our timeline ]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8"/>
        <p:cNvGrpSpPr/>
        <p:nvPr/>
      </p:nvGrpSpPr>
      <p:grpSpPr>
        <a:xfrm>
          <a:off x="0" y="0"/>
          <a:ext cx="0" cy="0"/>
          <a:chOff x="0" y="0"/>
          <a:chExt cx="0" cy="0"/>
        </a:xfrm>
      </p:grpSpPr>
      <p:sp>
        <p:nvSpPr>
          <p:cNvPr id="9139" name="Google Shape;9139;g6ad1349293_0_4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0" name="Google Shape;9140;g6ad1349293_0_4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GB"/>
              <a:t>Gagandeep</a:t>
            </a:r>
          </a:p>
          <a:p>
            <a:pPr marL="0" indent="0">
              <a:buNone/>
            </a:pPr>
            <a:endParaRPr lang="en-GB"/>
          </a:p>
          <a:p>
            <a:pPr marL="0" indent="0">
              <a:buNone/>
            </a:pPr>
            <a:r>
              <a:rPr lang="en-GB"/>
              <a:t>Read Bullet points pls</a:t>
            </a:r>
          </a:p>
          <a:p>
            <a:pPr marL="0" lvl="0" indent="0" algn="l" rtl="0">
              <a:spcBef>
                <a:spcPts val="0"/>
              </a:spcBef>
              <a:spcAft>
                <a:spcPts val="0"/>
              </a:spcAft>
              <a:buNone/>
            </a:pPr>
            <a:endParaRPr/>
          </a:p>
        </p:txBody>
      </p:sp>
    </p:spTree>
    <p:extLst>
      <p:ext uri="{BB962C8B-B14F-4D97-AF65-F5344CB8AC3E}">
        <p14:creationId xmlns:p14="http://schemas.microsoft.com/office/powerpoint/2010/main" val="548009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5"/>
        <p:cNvGrpSpPr/>
        <p:nvPr/>
      </p:nvGrpSpPr>
      <p:grpSpPr>
        <a:xfrm>
          <a:off x="0" y="0"/>
          <a:ext cx="0" cy="0"/>
          <a:chOff x="0" y="0"/>
          <a:chExt cx="0" cy="0"/>
        </a:xfrm>
      </p:grpSpPr>
      <p:sp>
        <p:nvSpPr>
          <p:cNvPr id="13886" name="Google Shape;13886;g6b368d4e4a_1_2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7" name="Google Shape;13887;g6b368d4e4a_1_2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GB"/>
              <a:t>Gagandeep</a:t>
            </a:r>
          </a:p>
          <a:p>
            <a:pPr marL="0" indent="0">
              <a:buNone/>
            </a:pPr>
            <a:r>
              <a:rPr lang="en-GB"/>
              <a:t>Talk about planning implementation and testing (Un)</a:t>
            </a:r>
          </a:p>
          <a:p>
            <a:pPr marL="0" indent="0">
              <a:buNone/>
            </a:pPr>
            <a:endParaRPr lang="en-GB"/>
          </a:p>
          <a:p>
            <a:pPr marL="0" indent="0">
              <a:buNone/>
            </a:pPr>
            <a:r>
              <a:rPr lang="en-GB"/>
              <a:t> </a:t>
            </a:r>
          </a:p>
          <a:p>
            <a:pPr marL="0" indent="0">
              <a:buNone/>
            </a:pPr>
            <a:endParaRPr lang="en-GB"/>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defRPr/>
            </a:pPr>
            <a:r>
              <a:rPr lang="en-GB" err="1">
                <a:solidFill>
                  <a:schemeClr val="accent2"/>
                </a:solidFill>
                <a:latin typeface="Poppins Light"/>
                <a:cs typeface="Poppins Light"/>
              </a:rPr>
              <a:t>Devvan</a:t>
            </a:r>
            <a:r>
              <a:rPr lang="en-GB">
                <a:solidFill>
                  <a:schemeClr val="accent2"/>
                </a:solidFill>
                <a:latin typeface="Poppins Light"/>
                <a:cs typeface="Poppins Light"/>
              </a:rPr>
              <a:t> </a:t>
            </a:r>
          </a:p>
          <a:p>
            <a:pPr>
              <a:defRPr/>
            </a:pPr>
            <a:endParaRPr lang="en-GB">
              <a:solidFill>
                <a:schemeClr val="accent2"/>
              </a:solidFill>
              <a:latin typeface="Poppins Light"/>
              <a:cs typeface="Poppins Light"/>
            </a:endParaRPr>
          </a:p>
          <a:p>
            <a:r>
              <a:rPr lang="en-GB">
                <a:solidFill>
                  <a:srgbClr val="50B432"/>
                </a:solidFill>
                <a:latin typeface="Poppins Light"/>
                <a:cs typeface="Poppins Light"/>
              </a:rPr>
              <a:t>The V model is a graphical representation of the development process for a design. It ensures that a sequential and well-structured procedure is followed throughout the project. We split the project up by looking at what was expected from Collins Aerospace, what we wanted to implement into our final design, drawing up concepts which we can assess against our criteria, implementation of the design within the scope of the project and testing and verification of the final design which we have not yet been able to do.</a:t>
            </a:r>
          </a:p>
          <a:p>
            <a:endParaRPr lang="en-GB"/>
          </a:p>
        </p:txBody>
      </p:sp>
    </p:spTree>
    <p:extLst>
      <p:ext uri="{BB962C8B-B14F-4D97-AF65-F5344CB8AC3E}">
        <p14:creationId xmlns:p14="http://schemas.microsoft.com/office/powerpoint/2010/main" val="16065271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5"/>
        <p:cNvGrpSpPr/>
        <p:nvPr/>
      </p:nvGrpSpPr>
      <p:grpSpPr>
        <a:xfrm>
          <a:off x="0" y="0"/>
          <a:ext cx="0" cy="0"/>
          <a:chOff x="0" y="0"/>
          <a:chExt cx="0" cy="0"/>
        </a:xfrm>
      </p:grpSpPr>
      <p:sp>
        <p:nvSpPr>
          <p:cNvPr id="12876" name="Google Shape;12876;g6b368d4e4a_1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7" name="Google Shape;12877;g6b368d4e4a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Ethan</a:t>
            </a:r>
          </a:p>
          <a:p>
            <a:pPr marL="0" indent="0">
              <a:buNone/>
            </a:pPr>
            <a:r>
              <a:rPr lang="en-GB"/>
              <a:t>A design for the </a:t>
            </a:r>
            <a:r>
              <a:rPr lang="en-GB" err="1"/>
              <a:t>intemediate</a:t>
            </a:r>
            <a:r>
              <a:rPr lang="en-GB"/>
              <a:t> storage of the transmission shafts where they can be stored </a:t>
            </a:r>
            <a:r>
              <a:rPr lang="en-GB" err="1"/>
              <a:t>inbetween</a:t>
            </a:r>
            <a:r>
              <a:rPr lang="en-GB"/>
              <a:t> manufacturing and testing. This was designed after our site visit where we spoke to workers. </a:t>
            </a:r>
          </a:p>
        </p:txBody>
      </p:sp>
    </p:spTree>
    <p:extLst>
      <p:ext uri="{BB962C8B-B14F-4D97-AF65-F5344CB8AC3E}">
        <p14:creationId xmlns:p14="http://schemas.microsoft.com/office/powerpoint/2010/main" val="1187749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5"/>
        <p:cNvGrpSpPr/>
        <p:nvPr/>
      </p:nvGrpSpPr>
      <p:grpSpPr>
        <a:xfrm>
          <a:off x="0" y="0"/>
          <a:ext cx="0" cy="0"/>
          <a:chOff x="0" y="0"/>
          <a:chExt cx="0" cy="0"/>
        </a:xfrm>
      </p:grpSpPr>
      <p:sp>
        <p:nvSpPr>
          <p:cNvPr id="12876" name="Google Shape;12876;g6b368d4e4a_1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7" name="Google Shape;12877;g6b368d4e4a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Ethan</a:t>
            </a:r>
          </a:p>
          <a:p>
            <a:pPr marL="0" indent="0">
              <a:buNone/>
            </a:pPr>
            <a:r>
              <a:rPr lang="en-GB"/>
              <a:t>First – simple shelf system with potential </a:t>
            </a:r>
            <a:r>
              <a:rPr lang="en-GB" err="1"/>
              <a:t>pockts</a:t>
            </a:r>
            <a:r>
              <a:rPr lang="en-GB"/>
              <a:t> to place shafts into, not space efficient</a:t>
            </a:r>
          </a:p>
          <a:p>
            <a:pPr marL="0" indent="0">
              <a:buNone/>
            </a:pPr>
            <a:r>
              <a:rPr lang="en-GB"/>
              <a:t>Second – in the form of a </a:t>
            </a:r>
            <a:r>
              <a:rPr lang="en-GB" err="1"/>
              <a:t>cupoboard</a:t>
            </a:r>
            <a:r>
              <a:rPr lang="en-GB"/>
              <a:t> with vertical storage drawers, with each drawer having slots for clamps to fill the wall. These clamps were to be removable and spaced as such to fit the </a:t>
            </a:r>
            <a:r>
              <a:rPr lang="en-GB" err="1"/>
              <a:t>mutltitute</a:t>
            </a:r>
            <a:r>
              <a:rPr lang="en-GB"/>
              <a:t> of transmission shafts </a:t>
            </a:r>
          </a:p>
        </p:txBody>
      </p:sp>
    </p:spTree>
    <p:extLst>
      <p:ext uri="{BB962C8B-B14F-4D97-AF65-F5344CB8AC3E}">
        <p14:creationId xmlns:p14="http://schemas.microsoft.com/office/powerpoint/2010/main" val="3009995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739900" y="1430565"/>
            <a:ext cx="3664200" cy="205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4"/>
              </a:buClr>
              <a:buSzPts val="3300"/>
              <a:buFont typeface="Poppins Light"/>
              <a:buNone/>
              <a:defRPr sz="3300">
                <a:solidFill>
                  <a:schemeClr val="accent4"/>
                </a:solidFill>
                <a:latin typeface="Poppins Light"/>
                <a:ea typeface="Poppins Light"/>
                <a:cs typeface="Poppins Light"/>
                <a:sym typeface="Poppins Light"/>
              </a:defRPr>
            </a:lvl1pPr>
            <a:lvl2pPr lvl="1" algn="ctr">
              <a:spcBef>
                <a:spcPts val="0"/>
              </a:spcBef>
              <a:spcAft>
                <a:spcPts val="0"/>
              </a:spcAft>
              <a:buClr>
                <a:schemeClr val="accent4"/>
              </a:buClr>
              <a:buSzPts val="5200"/>
              <a:buNone/>
              <a:defRPr sz="5200">
                <a:solidFill>
                  <a:schemeClr val="accent4"/>
                </a:solidFill>
              </a:defRPr>
            </a:lvl2pPr>
            <a:lvl3pPr lvl="2" algn="ctr">
              <a:spcBef>
                <a:spcPts val="0"/>
              </a:spcBef>
              <a:spcAft>
                <a:spcPts val="0"/>
              </a:spcAft>
              <a:buClr>
                <a:schemeClr val="accent4"/>
              </a:buClr>
              <a:buSzPts val="5200"/>
              <a:buNone/>
              <a:defRPr sz="5200">
                <a:solidFill>
                  <a:schemeClr val="accent4"/>
                </a:solidFill>
              </a:defRPr>
            </a:lvl3pPr>
            <a:lvl4pPr lvl="3" algn="ctr">
              <a:spcBef>
                <a:spcPts val="0"/>
              </a:spcBef>
              <a:spcAft>
                <a:spcPts val="0"/>
              </a:spcAft>
              <a:buClr>
                <a:schemeClr val="accent4"/>
              </a:buClr>
              <a:buSzPts val="5200"/>
              <a:buNone/>
              <a:defRPr sz="5200">
                <a:solidFill>
                  <a:schemeClr val="accent4"/>
                </a:solidFill>
              </a:defRPr>
            </a:lvl4pPr>
            <a:lvl5pPr lvl="4" algn="ctr">
              <a:spcBef>
                <a:spcPts val="0"/>
              </a:spcBef>
              <a:spcAft>
                <a:spcPts val="0"/>
              </a:spcAft>
              <a:buClr>
                <a:schemeClr val="accent4"/>
              </a:buClr>
              <a:buSzPts val="5200"/>
              <a:buNone/>
              <a:defRPr sz="5200">
                <a:solidFill>
                  <a:schemeClr val="accent4"/>
                </a:solidFill>
              </a:defRPr>
            </a:lvl5pPr>
            <a:lvl6pPr lvl="5" algn="ctr">
              <a:spcBef>
                <a:spcPts val="0"/>
              </a:spcBef>
              <a:spcAft>
                <a:spcPts val="0"/>
              </a:spcAft>
              <a:buClr>
                <a:schemeClr val="accent4"/>
              </a:buClr>
              <a:buSzPts val="5200"/>
              <a:buNone/>
              <a:defRPr sz="5200">
                <a:solidFill>
                  <a:schemeClr val="accent4"/>
                </a:solidFill>
              </a:defRPr>
            </a:lvl6pPr>
            <a:lvl7pPr lvl="6" algn="ctr">
              <a:spcBef>
                <a:spcPts val="0"/>
              </a:spcBef>
              <a:spcAft>
                <a:spcPts val="0"/>
              </a:spcAft>
              <a:buClr>
                <a:schemeClr val="accent4"/>
              </a:buClr>
              <a:buSzPts val="5200"/>
              <a:buNone/>
              <a:defRPr sz="5200">
                <a:solidFill>
                  <a:schemeClr val="accent4"/>
                </a:solidFill>
              </a:defRPr>
            </a:lvl7pPr>
            <a:lvl8pPr lvl="7" algn="ctr">
              <a:spcBef>
                <a:spcPts val="0"/>
              </a:spcBef>
              <a:spcAft>
                <a:spcPts val="0"/>
              </a:spcAft>
              <a:buClr>
                <a:schemeClr val="accent4"/>
              </a:buClr>
              <a:buSzPts val="5200"/>
              <a:buNone/>
              <a:defRPr sz="5200">
                <a:solidFill>
                  <a:schemeClr val="accent4"/>
                </a:solidFill>
              </a:defRPr>
            </a:lvl8pPr>
            <a:lvl9pPr lvl="8" algn="ctr">
              <a:spcBef>
                <a:spcPts val="0"/>
              </a:spcBef>
              <a:spcAft>
                <a:spcPts val="0"/>
              </a:spcAft>
              <a:buClr>
                <a:schemeClr val="accent4"/>
              </a:buClr>
              <a:buSzPts val="5200"/>
              <a:buNone/>
              <a:defRPr sz="5200">
                <a:solidFill>
                  <a:schemeClr val="accent4"/>
                </a:solidFill>
              </a:defRPr>
            </a:lvl9pPr>
          </a:lstStyle>
          <a:p>
            <a:endParaRPr/>
          </a:p>
        </p:txBody>
      </p:sp>
      <p:sp>
        <p:nvSpPr>
          <p:cNvPr id="10" name="Google Shape;10;p2"/>
          <p:cNvSpPr txBox="1">
            <a:spLocks noGrp="1"/>
          </p:cNvSpPr>
          <p:nvPr>
            <p:ph type="subTitle" idx="1"/>
          </p:nvPr>
        </p:nvSpPr>
        <p:spPr>
          <a:xfrm>
            <a:off x="2492550" y="3121165"/>
            <a:ext cx="4158900" cy="414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6531844" y="-140930"/>
            <a:ext cx="1685899" cy="982051"/>
          </a:xfrm>
          <a:custGeom>
            <a:avLst/>
            <a:gdLst/>
            <a:ahLst/>
            <a:cxnLst/>
            <a:rect l="l" t="t" r="r" b="b"/>
            <a:pathLst>
              <a:path w="40306" h="23480" extrusionOk="0">
                <a:moveTo>
                  <a:pt x="39942" y="0"/>
                </a:moveTo>
                <a:lnTo>
                  <a:pt x="26630" y="23061"/>
                </a:lnTo>
                <a:lnTo>
                  <a:pt x="1" y="23061"/>
                </a:lnTo>
                <a:lnTo>
                  <a:pt x="210" y="23479"/>
                </a:lnTo>
                <a:lnTo>
                  <a:pt x="26871" y="23479"/>
                </a:lnTo>
                <a:lnTo>
                  <a:pt x="40306" y="209"/>
                </a:lnTo>
                <a:lnTo>
                  <a:pt x="39942"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027125" y="-1061650"/>
            <a:ext cx="2075899" cy="1797680"/>
          </a:xfrm>
          <a:custGeom>
            <a:avLst/>
            <a:gdLst/>
            <a:ahLst/>
            <a:cxnLst/>
            <a:rect l="l" t="t" r="r" b="b"/>
            <a:pathLst>
              <a:path w="49630" h="42981" extrusionOk="0">
                <a:moveTo>
                  <a:pt x="12407" y="0"/>
                </a:moveTo>
                <a:lnTo>
                  <a:pt x="0" y="21490"/>
                </a:lnTo>
                <a:lnTo>
                  <a:pt x="12407" y="42980"/>
                </a:lnTo>
                <a:lnTo>
                  <a:pt x="37222" y="42980"/>
                </a:lnTo>
                <a:lnTo>
                  <a:pt x="49629" y="21490"/>
                </a:lnTo>
                <a:lnTo>
                  <a:pt x="372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5954876" y="961438"/>
            <a:ext cx="2002360" cy="28725"/>
            <a:chOff x="6505625" y="2212725"/>
            <a:chExt cx="876575" cy="12575"/>
          </a:xfrm>
        </p:grpSpPr>
        <p:sp>
          <p:nvSpPr>
            <p:cNvPr id="14" name="Google Shape;14;p2"/>
            <p:cNvSpPr/>
            <p:nvPr/>
          </p:nvSpPr>
          <p:spPr>
            <a:xfrm>
              <a:off x="71324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054100" y="2212725"/>
              <a:ext cx="14700" cy="12575"/>
            </a:xfrm>
            <a:custGeom>
              <a:avLst/>
              <a:gdLst/>
              <a:ahLst/>
              <a:cxnLst/>
              <a:rect l="l" t="t" r="r" b="b"/>
              <a:pathLst>
                <a:path w="588" h="503" extrusionOk="0">
                  <a:moveTo>
                    <a:pt x="253" y="0"/>
                  </a:moveTo>
                  <a:cubicBezTo>
                    <a:pt x="124" y="0"/>
                    <a:pt x="0" y="100"/>
                    <a:pt x="0" y="251"/>
                  </a:cubicBezTo>
                  <a:cubicBezTo>
                    <a:pt x="0" y="389"/>
                    <a:pt x="113" y="503"/>
                    <a:pt x="252" y="503"/>
                  </a:cubicBezTo>
                  <a:cubicBezTo>
                    <a:pt x="475" y="501"/>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9757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897400" y="2212725"/>
              <a:ext cx="14675" cy="12575"/>
            </a:xfrm>
            <a:custGeom>
              <a:avLst/>
              <a:gdLst/>
              <a:ahLst/>
              <a:cxnLst/>
              <a:rect l="l" t="t" r="r" b="b"/>
              <a:pathLst>
                <a:path w="587" h="503" extrusionOk="0">
                  <a:moveTo>
                    <a:pt x="253" y="0"/>
                  </a:moveTo>
                  <a:cubicBezTo>
                    <a:pt x="124" y="0"/>
                    <a:pt x="0" y="100"/>
                    <a:pt x="0" y="251"/>
                  </a:cubicBezTo>
                  <a:cubicBezTo>
                    <a:pt x="0" y="389"/>
                    <a:pt x="113" y="503"/>
                    <a:pt x="252" y="503"/>
                  </a:cubicBezTo>
                  <a:cubicBezTo>
                    <a:pt x="475" y="503"/>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36755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7"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289175" y="2212725"/>
              <a:ext cx="14675" cy="12575"/>
            </a:xfrm>
            <a:custGeom>
              <a:avLst/>
              <a:gdLst/>
              <a:ahLst/>
              <a:cxnLst/>
              <a:rect l="l" t="t" r="r" b="b"/>
              <a:pathLst>
                <a:path w="587" h="503" extrusionOk="0">
                  <a:moveTo>
                    <a:pt x="254" y="0"/>
                  </a:moveTo>
                  <a:cubicBezTo>
                    <a:pt x="125" y="0"/>
                    <a:pt x="2" y="100"/>
                    <a:pt x="2" y="251"/>
                  </a:cubicBezTo>
                  <a:cubicBezTo>
                    <a:pt x="0" y="389"/>
                    <a:pt x="114" y="503"/>
                    <a:pt x="252" y="503"/>
                  </a:cubicBezTo>
                  <a:cubicBezTo>
                    <a:pt x="475" y="503"/>
                    <a:pt x="587" y="232"/>
                    <a:pt x="429" y="74"/>
                  </a:cubicBezTo>
                  <a:cubicBezTo>
                    <a:pt x="378"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210800" y="2212725"/>
              <a:ext cx="14700" cy="12575"/>
            </a:xfrm>
            <a:custGeom>
              <a:avLst/>
              <a:gdLst/>
              <a:ahLst/>
              <a:cxnLst/>
              <a:rect l="l" t="t" r="r" b="b"/>
              <a:pathLst>
                <a:path w="588" h="503" extrusionOk="0">
                  <a:moveTo>
                    <a:pt x="255" y="0"/>
                  </a:moveTo>
                  <a:cubicBezTo>
                    <a:pt x="126" y="0"/>
                    <a:pt x="2" y="100"/>
                    <a:pt x="2" y="251"/>
                  </a:cubicBezTo>
                  <a:cubicBezTo>
                    <a:pt x="0" y="389"/>
                    <a:pt x="113" y="503"/>
                    <a:pt x="252" y="503"/>
                  </a:cubicBezTo>
                  <a:cubicBezTo>
                    <a:pt x="475" y="501"/>
                    <a:pt x="587" y="232"/>
                    <a:pt x="429" y="74"/>
                  </a:cubicBezTo>
                  <a:cubicBezTo>
                    <a:pt x="379" y="23"/>
                    <a:pt x="316" y="0"/>
                    <a:pt x="25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819025" y="2212725"/>
              <a:ext cx="14700" cy="12575"/>
            </a:xfrm>
            <a:custGeom>
              <a:avLst/>
              <a:gdLst/>
              <a:ahLst/>
              <a:cxnLst/>
              <a:rect l="l" t="t" r="r" b="b"/>
              <a:pathLst>
                <a:path w="588" h="503" extrusionOk="0">
                  <a:moveTo>
                    <a:pt x="254" y="0"/>
                  </a:moveTo>
                  <a:cubicBezTo>
                    <a:pt x="125" y="0"/>
                    <a:pt x="1" y="100"/>
                    <a:pt x="1" y="251"/>
                  </a:cubicBezTo>
                  <a:cubicBezTo>
                    <a:pt x="1" y="389"/>
                    <a:pt x="113" y="503"/>
                    <a:pt x="252" y="503"/>
                  </a:cubicBezTo>
                  <a:cubicBezTo>
                    <a:pt x="475" y="503"/>
                    <a:pt x="587" y="232"/>
                    <a:pt x="430" y="74"/>
                  </a:cubicBezTo>
                  <a:cubicBezTo>
                    <a:pt x="379"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740700" y="2212725"/>
              <a:ext cx="14650" cy="12575"/>
            </a:xfrm>
            <a:custGeom>
              <a:avLst/>
              <a:gdLst/>
              <a:ahLst/>
              <a:cxnLst/>
              <a:rect l="l" t="t" r="r" b="b"/>
              <a:pathLst>
                <a:path w="586" h="503" extrusionOk="0">
                  <a:moveTo>
                    <a:pt x="253" y="0"/>
                  </a:moveTo>
                  <a:cubicBezTo>
                    <a:pt x="124" y="0"/>
                    <a:pt x="0" y="100"/>
                    <a:pt x="0" y="251"/>
                  </a:cubicBezTo>
                  <a:cubicBezTo>
                    <a:pt x="0" y="389"/>
                    <a:pt x="113"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6623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1"/>
                    <a:pt x="587" y="232"/>
                    <a:pt x="430"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58400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5056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3"/>
                    <a:pt x="587" y="232"/>
                    <a:pt x="429"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2"/>
          <p:cNvSpPr/>
          <p:nvPr/>
        </p:nvSpPr>
        <p:spPr>
          <a:xfrm>
            <a:off x="8240751" y="532575"/>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278216" y="969619"/>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528581" y="1695921"/>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134532" y="135012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2"/>
          <p:cNvGrpSpPr/>
          <p:nvPr/>
        </p:nvGrpSpPr>
        <p:grpSpPr>
          <a:xfrm>
            <a:off x="7488698" y="1836772"/>
            <a:ext cx="274836" cy="1611920"/>
            <a:chOff x="4769975" y="2151700"/>
            <a:chExt cx="149100" cy="874475"/>
          </a:xfrm>
        </p:grpSpPr>
        <p:sp>
          <p:nvSpPr>
            <p:cNvPr id="31" name="Google Shape;31;p2"/>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2"/>
          <p:cNvSpPr/>
          <p:nvPr/>
        </p:nvSpPr>
        <p:spPr>
          <a:xfrm>
            <a:off x="7873200" y="243452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8272456" y="2400472"/>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176927" y="2738255"/>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2"/>
          <p:cNvGrpSpPr/>
          <p:nvPr/>
        </p:nvGrpSpPr>
        <p:grpSpPr>
          <a:xfrm>
            <a:off x="8252330" y="2815089"/>
            <a:ext cx="1299260" cy="1296418"/>
            <a:chOff x="6378300" y="2596400"/>
            <a:chExt cx="754375" cy="752725"/>
          </a:xfrm>
        </p:grpSpPr>
        <p:sp>
          <p:nvSpPr>
            <p:cNvPr id="68" name="Google Shape;68;p2"/>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2"/>
          <p:cNvGrpSpPr/>
          <p:nvPr/>
        </p:nvGrpSpPr>
        <p:grpSpPr>
          <a:xfrm>
            <a:off x="6513030" y="4379548"/>
            <a:ext cx="1136960" cy="1115243"/>
            <a:chOff x="5930025" y="3771375"/>
            <a:chExt cx="668800" cy="656025"/>
          </a:xfrm>
        </p:grpSpPr>
        <p:sp>
          <p:nvSpPr>
            <p:cNvPr id="251" name="Google Shape;251;p2"/>
            <p:cNvSpPr/>
            <p:nvPr/>
          </p:nvSpPr>
          <p:spPr>
            <a:xfrm>
              <a:off x="6046675" y="43317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6067350" y="4331700"/>
              <a:ext cx="18250" cy="15650"/>
            </a:xfrm>
            <a:custGeom>
              <a:avLst/>
              <a:gdLst/>
              <a:ahLst/>
              <a:cxnLst/>
              <a:rect l="l" t="t" r="r" b="b"/>
              <a:pathLst>
                <a:path w="730" h="626" extrusionOk="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60933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1166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613997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6160650" y="4331700"/>
              <a:ext cx="18300" cy="15650"/>
            </a:xfrm>
            <a:custGeom>
              <a:avLst/>
              <a:gdLst/>
              <a:ahLst/>
              <a:cxnLst/>
              <a:rect l="l" t="t" r="r" b="b"/>
              <a:pathLst>
                <a:path w="732" h="626" extrusionOk="0">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1866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620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233275" y="43317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62566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27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630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323950" y="4331700"/>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634990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637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639660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64199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644325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46655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6023325"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6046675" y="431170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6067350" y="431170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0933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1166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613997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6160650" y="431170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61866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6067350" y="435172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60933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61166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613997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6160650" y="435172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61866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620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6233275" y="4351725"/>
              <a:ext cx="15625" cy="15625"/>
            </a:xfrm>
            <a:custGeom>
              <a:avLst/>
              <a:gdLst/>
              <a:ahLst/>
              <a:cxnLst/>
              <a:rect l="l" t="t" r="r" b="b"/>
              <a:pathLst>
                <a:path w="625" h="625" extrusionOk="0">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62566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627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630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6323950" y="435172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6349900" y="4351725"/>
              <a:ext cx="15650" cy="15625"/>
            </a:xfrm>
            <a:custGeom>
              <a:avLst/>
              <a:gdLst/>
              <a:ahLst/>
              <a:cxnLst/>
              <a:rect l="l" t="t" r="r" b="b"/>
              <a:pathLst>
                <a:path w="626" h="625" extrusionOk="0">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637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639660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64199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644325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620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6233275" y="431170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62566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627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630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6323950" y="431170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634990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637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639660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64199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644325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646655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6487275" y="431170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5999975" y="42916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6023325"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6046675" y="42916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6067350" y="429167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60933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61166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613997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6160650" y="4291675"/>
              <a:ext cx="18300" cy="15675"/>
            </a:xfrm>
            <a:custGeom>
              <a:avLst/>
              <a:gdLst/>
              <a:ahLst/>
              <a:cxnLst/>
              <a:rect l="l" t="t" r="r" b="b"/>
              <a:pathLst>
                <a:path w="732" h="627"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61866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620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6233275" y="42916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62566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627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630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6323950" y="429167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634990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637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639660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64199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644325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646655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6487275" y="429167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6513250"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5999975" y="4271675"/>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6023325"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6046675" y="4271675"/>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6067350" y="427167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60933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61166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613997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6160650" y="427167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61866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620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6233275" y="4271675"/>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62566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627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630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6323950" y="4271675"/>
              <a:ext cx="18300" cy="15625"/>
            </a:xfrm>
            <a:custGeom>
              <a:avLst/>
              <a:gdLst/>
              <a:ahLst/>
              <a:cxnLst/>
              <a:rect l="l" t="t" r="r" b="b"/>
              <a:pathLst>
                <a:path w="732" h="625" extrusionOk="0">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634990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637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639660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64199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644325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646655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6487275" y="427167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6513250"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597667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5999975" y="4251675"/>
              <a:ext cx="15650" cy="15625"/>
            </a:xfrm>
            <a:custGeom>
              <a:avLst/>
              <a:gdLst/>
              <a:ahLst/>
              <a:cxnLst/>
              <a:rect l="l" t="t" r="r" b="b"/>
              <a:pathLst>
                <a:path w="626" h="625" extrusionOk="0">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602332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6046675" y="4251675"/>
              <a:ext cx="15625" cy="15625"/>
            </a:xfrm>
            <a:custGeom>
              <a:avLst/>
              <a:gdLst/>
              <a:ahLst/>
              <a:cxnLst/>
              <a:rect l="l" t="t" r="r" b="b"/>
              <a:pathLst>
                <a:path w="625" h="625" extrusionOk="0">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6067350" y="425167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60933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61166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613997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6160650" y="425167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61866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620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6233275" y="4251675"/>
              <a:ext cx="15625" cy="15625"/>
            </a:xfrm>
            <a:custGeom>
              <a:avLst/>
              <a:gdLst/>
              <a:ahLst/>
              <a:cxnLst/>
              <a:rect l="l" t="t" r="r" b="b"/>
              <a:pathLst>
                <a:path w="625" h="625" extrusionOk="0">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62566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627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630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6323950" y="4251675"/>
              <a:ext cx="18300" cy="15625"/>
            </a:xfrm>
            <a:custGeom>
              <a:avLst/>
              <a:gdLst/>
              <a:ahLst/>
              <a:cxnLst/>
              <a:rect l="l" t="t" r="r" b="b"/>
              <a:pathLst>
                <a:path w="732" h="625" extrusionOk="0">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634990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637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639660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64199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64432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646655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6487275" y="425167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6513250"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597667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5999975" y="423165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602332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6046675" y="423165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6067350" y="4231650"/>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60933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1166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613997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6160650" y="4231650"/>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61866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620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6233275" y="423165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62566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627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630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6323950" y="42316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634990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637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639660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64199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64432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646655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6487275" y="4231650"/>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6513250"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5953325" y="4211650"/>
              <a:ext cx="15650" cy="15600"/>
            </a:xfrm>
            <a:custGeom>
              <a:avLst/>
              <a:gdLst/>
              <a:ahLst/>
              <a:cxnLst/>
              <a:rect l="l" t="t" r="r" b="b"/>
              <a:pathLst>
                <a:path w="626" h="624" extrusionOk="0">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597667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5999975" y="4211650"/>
              <a:ext cx="15650" cy="15600"/>
            </a:xfrm>
            <a:custGeom>
              <a:avLst/>
              <a:gdLst/>
              <a:ahLst/>
              <a:cxnLst/>
              <a:rect l="l" t="t" r="r" b="b"/>
              <a:pathLst>
                <a:path w="626" h="624" extrusionOk="0">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602332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6046675" y="4211650"/>
              <a:ext cx="15625" cy="15600"/>
            </a:xfrm>
            <a:custGeom>
              <a:avLst/>
              <a:gdLst/>
              <a:ahLst/>
              <a:cxnLst/>
              <a:rect l="l" t="t" r="r" b="b"/>
              <a:pathLst>
                <a:path w="625" h="624" extrusionOk="0">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6067350" y="4211650"/>
              <a:ext cx="18250" cy="15625"/>
            </a:xfrm>
            <a:custGeom>
              <a:avLst/>
              <a:gdLst/>
              <a:ahLst/>
              <a:cxnLst/>
              <a:rect l="l" t="t" r="r" b="b"/>
              <a:pathLst>
                <a:path w="730" h="625" extrusionOk="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60933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61166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613997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6160650" y="4211650"/>
              <a:ext cx="18300" cy="15625"/>
            </a:xfrm>
            <a:custGeom>
              <a:avLst/>
              <a:gdLst/>
              <a:ahLst/>
              <a:cxnLst/>
              <a:rect l="l" t="t" r="r" b="b"/>
              <a:pathLst>
                <a:path w="732" h="625" extrusionOk="0">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61866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620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6233275" y="4211650"/>
              <a:ext cx="15625" cy="15600"/>
            </a:xfrm>
            <a:custGeom>
              <a:avLst/>
              <a:gdLst/>
              <a:ahLst/>
              <a:cxnLst/>
              <a:rect l="l" t="t" r="r" b="b"/>
              <a:pathLst>
                <a:path w="625" h="624" extrusionOk="0">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62566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627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630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6323950" y="421165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634990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637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639660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64199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64432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646655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6487275" y="4211650"/>
              <a:ext cx="18250" cy="15625"/>
            </a:xfrm>
            <a:custGeom>
              <a:avLst/>
              <a:gdLst/>
              <a:ahLst/>
              <a:cxnLst/>
              <a:rect l="l" t="t" r="r" b="b"/>
              <a:pathLst>
                <a:path w="730" h="625" extrusionOk="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651325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5953325" y="4191600"/>
              <a:ext cx="15650" cy="15650"/>
            </a:xfrm>
            <a:custGeom>
              <a:avLst/>
              <a:gdLst/>
              <a:ahLst/>
              <a:cxnLst/>
              <a:rect l="l" t="t" r="r" b="b"/>
              <a:pathLst>
                <a:path w="626" h="626" extrusionOk="0">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597667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5999975" y="419160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602332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6046675" y="419160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6067350" y="4191600"/>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60933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61166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613997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6160650" y="4191600"/>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61866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620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6233275" y="419160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62566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627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630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6323950" y="4191600"/>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634990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637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639660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64199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64432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646655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6487275" y="4191600"/>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651325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5953325" y="4171600"/>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597667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5999975" y="4171600"/>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602332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6046675" y="4171600"/>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6067350" y="417160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60933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61166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613997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6160650" y="417160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61866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620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6233275" y="41716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62566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627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630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6323950" y="417160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634990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637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639660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64199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64432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646655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6487275" y="417160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651325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5953325" y="415157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597667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59300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5999975" y="41515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60233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6046675" y="41515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6067350"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60933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61166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613997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6160650" y="415157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61866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620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6233275" y="41515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62566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627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630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6323950" y="415157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634990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637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639660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64199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64432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646655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6487275" y="415157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651325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59300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5953325" y="4131575"/>
              <a:ext cx="15650" cy="15625"/>
            </a:xfrm>
            <a:custGeom>
              <a:avLst/>
              <a:gdLst/>
              <a:ahLst/>
              <a:cxnLst/>
              <a:rect l="l" t="t" r="r" b="b"/>
              <a:pathLst>
                <a:path w="626" h="625" extrusionOk="0">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597667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5999975" y="4131575"/>
              <a:ext cx="15650" cy="15625"/>
            </a:xfrm>
            <a:custGeom>
              <a:avLst/>
              <a:gdLst/>
              <a:ahLst/>
              <a:cxnLst/>
              <a:rect l="l" t="t" r="r" b="b"/>
              <a:pathLst>
                <a:path w="626" h="625" extrusionOk="0">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60233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6046675" y="4131575"/>
              <a:ext cx="15625" cy="15625"/>
            </a:xfrm>
            <a:custGeom>
              <a:avLst/>
              <a:gdLst/>
              <a:ahLst/>
              <a:cxnLst/>
              <a:rect l="l" t="t" r="r" b="b"/>
              <a:pathLst>
                <a:path w="625" h="625" extrusionOk="0">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6067350"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60933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61166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613997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6160650" y="4131575"/>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61866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620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6233275" y="4131575"/>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62566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627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630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6323950" y="413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634990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637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639660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64199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64432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646655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6487275" y="413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651325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59300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5953325" y="4111575"/>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597667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5999975" y="4111575"/>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60233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6046675" y="411157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6067350"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60933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61166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613997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6160650" y="4111575"/>
              <a:ext cx="18300" cy="15650"/>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61866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620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6233275" y="411157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62566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627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630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6323950" y="411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634990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637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639660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64199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64432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646655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6487275" y="411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651325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59300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5953325" y="4091550"/>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597667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5999975" y="4091550"/>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60233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6046675" y="409155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6067350"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60933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61166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613997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6160650" y="4091550"/>
              <a:ext cx="18300" cy="15650"/>
            </a:xfrm>
            <a:custGeom>
              <a:avLst/>
              <a:gdLst/>
              <a:ahLst/>
              <a:cxnLst/>
              <a:rect l="l" t="t" r="r" b="b"/>
              <a:pathLst>
                <a:path w="732" h="626"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61866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620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6233275" y="409155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62566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627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630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6323950" y="4091550"/>
              <a:ext cx="18300" cy="15650"/>
            </a:xfrm>
            <a:custGeom>
              <a:avLst/>
              <a:gdLst/>
              <a:ahLst/>
              <a:cxnLst/>
              <a:rect l="l" t="t" r="r" b="b"/>
              <a:pathLst>
                <a:path w="732" h="626"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634990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637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639660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64199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64432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646655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6487275" y="4091550"/>
              <a:ext cx="18250" cy="15650"/>
            </a:xfrm>
            <a:custGeom>
              <a:avLst/>
              <a:gdLst/>
              <a:ahLst/>
              <a:cxnLst/>
              <a:rect l="l" t="t" r="r" b="b"/>
              <a:pathLst>
                <a:path w="730" h="626"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651325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59300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5953325" y="4071550"/>
              <a:ext cx="15650" cy="15625"/>
            </a:xfrm>
            <a:custGeom>
              <a:avLst/>
              <a:gdLst/>
              <a:ahLst/>
              <a:cxnLst/>
              <a:rect l="l" t="t" r="r" b="b"/>
              <a:pathLst>
                <a:path w="626" h="625" extrusionOk="0">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597667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5999975" y="4071550"/>
              <a:ext cx="15650" cy="15625"/>
            </a:xfrm>
            <a:custGeom>
              <a:avLst/>
              <a:gdLst/>
              <a:ahLst/>
              <a:cxnLst/>
              <a:rect l="l" t="t" r="r" b="b"/>
              <a:pathLst>
                <a:path w="626" h="625" extrusionOk="0">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60233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6046675" y="407155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6067350" y="407155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60933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61166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613997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6160650" y="407155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61866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620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6233275" y="407155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62566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627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630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6323950" y="407155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634990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637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639660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64199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64432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646655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6487275" y="407155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651325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59300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5953325" y="4051525"/>
              <a:ext cx="15650" cy="15650"/>
            </a:xfrm>
            <a:custGeom>
              <a:avLst/>
              <a:gdLst/>
              <a:ahLst/>
              <a:cxnLst/>
              <a:rect l="l" t="t" r="r" b="b"/>
              <a:pathLst>
                <a:path w="626" h="626" extrusionOk="0">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597667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5999975" y="4051525"/>
              <a:ext cx="15650" cy="15650"/>
            </a:xfrm>
            <a:custGeom>
              <a:avLst/>
              <a:gdLst/>
              <a:ahLst/>
              <a:cxnLst/>
              <a:rect l="l" t="t" r="r" b="b"/>
              <a:pathLst>
                <a:path w="626" h="626" extrusionOk="0">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60233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6046675" y="4051525"/>
              <a:ext cx="15625" cy="15650"/>
            </a:xfrm>
            <a:custGeom>
              <a:avLst/>
              <a:gdLst/>
              <a:ahLst/>
              <a:cxnLst/>
              <a:rect l="l" t="t" r="r" b="b"/>
              <a:pathLst>
                <a:path w="625" h="626" extrusionOk="0">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6067350" y="4051525"/>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60933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61166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613997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6160650" y="4051525"/>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61866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620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6233275" y="4051525"/>
              <a:ext cx="15625" cy="15650"/>
            </a:xfrm>
            <a:custGeom>
              <a:avLst/>
              <a:gdLst/>
              <a:ahLst/>
              <a:cxnLst/>
              <a:rect l="l" t="t" r="r" b="b"/>
              <a:pathLst>
                <a:path w="625" h="626" extrusionOk="0">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62566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627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630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6323950" y="4051525"/>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634990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637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639660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64199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64432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646655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6487275" y="4051525"/>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651325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5953325" y="403152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597667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59300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5999975" y="40315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60233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6046675" y="40315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6067350"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60933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61166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613997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6160650" y="403152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61866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620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6233275" y="40315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62566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627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630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6323950" y="4031525"/>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634990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637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639660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64199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64432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646655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6487275" y="403152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651325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5953325" y="4011525"/>
              <a:ext cx="15650" cy="15625"/>
            </a:xfrm>
            <a:custGeom>
              <a:avLst/>
              <a:gdLst/>
              <a:ahLst/>
              <a:cxnLst/>
              <a:rect l="l" t="t" r="r" b="b"/>
              <a:pathLst>
                <a:path w="626" h="625" extrusionOk="0">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597667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5999975" y="4011525"/>
              <a:ext cx="15650" cy="15625"/>
            </a:xfrm>
            <a:custGeom>
              <a:avLst/>
              <a:gdLst/>
              <a:ahLst/>
              <a:cxnLst/>
              <a:rect l="l" t="t" r="r" b="b"/>
              <a:pathLst>
                <a:path w="626" h="625" extrusionOk="0">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602332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6046675" y="4011525"/>
              <a:ext cx="15625" cy="15625"/>
            </a:xfrm>
            <a:custGeom>
              <a:avLst/>
              <a:gdLst/>
              <a:ahLst/>
              <a:cxnLst/>
              <a:rect l="l" t="t" r="r" b="b"/>
              <a:pathLst>
                <a:path w="625" h="625" extrusionOk="0">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6067350" y="401152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60933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61166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613997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6160650" y="401152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61866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620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6233275" y="4011525"/>
              <a:ext cx="15625" cy="15625"/>
            </a:xfrm>
            <a:custGeom>
              <a:avLst/>
              <a:gdLst/>
              <a:ahLst/>
              <a:cxnLst/>
              <a:rect l="l" t="t" r="r" b="b"/>
              <a:pathLst>
                <a:path w="625" h="625" extrusionOk="0">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62566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627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630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6323950" y="401152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634990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637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639660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64199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64432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646655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6487275" y="401152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651325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5953325" y="399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597667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5999975" y="399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602332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6046675" y="399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6067350" y="3991500"/>
              <a:ext cx="18250" cy="15650"/>
            </a:xfrm>
            <a:custGeom>
              <a:avLst/>
              <a:gdLst/>
              <a:ahLst/>
              <a:cxnLst/>
              <a:rect l="l" t="t" r="r" b="b"/>
              <a:pathLst>
                <a:path w="730" h="626" extrusionOk="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60933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61166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613997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6160650" y="3991500"/>
              <a:ext cx="18300" cy="15650"/>
            </a:xfrm>
            <a:custGeom>
              <a:avLst/>
              <a:gdLst/>
              <a:ahLst/>
              <a:cxnLst/>
              <a:rect l="l" t="t" r="r" b="b"/>
              <a:pathLst>
                <a:path w="732" h="626" extrusionOk="0">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61866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620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6233275" y="399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62566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627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630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6323950" y="3991500"/>
              <a:ext cx="18300" cy="15650"/>
            </a:xfrm>
            <a:custGeom>
              <a:avLst/>
              <a:gdLst/>
              <a:ahLst/>
              <a:cxnLst/>
              <a:rect l="l" t="t" r="r" b="b"/>
              <a:pathLst>
                <a:path w="732" h="626" extrusionOk="0">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634990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637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639660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64199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64432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646655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6487275" y="3991500"/>
              <a:ext cx="18250" cy="15650"/>
            </a:xfrm>
            <a:custGeom>
              <a:avLst/>
              <a:gdLst/>
              <a:ahLst/>
              <a:cxnLst/>
              <a:rect l="l" t="t" r="r" b="b"/>
              <a:pathLst>
                <a:path w="730" h="626" extrusionOk="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651325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5953325" y="397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597667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5999975" y="397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602332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6046675" y="397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6067350" y="397147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60933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61166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613997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6160650" y="397147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61866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620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6233275" y="397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62566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627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630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6323950" y="397147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634990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637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639660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64199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64432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646655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6487275" y="3971475"/>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651325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597667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5999975" y="395145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602332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6046675" y="395145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6067350" y="3951500"/>
              <a:ext cx="18250" cy="15625"/>
            </a:xfrm>
            <a:custGeom>
              <a:avLst/>
              <a:gdLst/>
              <a:ahLst/>
              <a:cxnLst/>
              <a:rect l="l" t="t" r="r" b="b"/>
              <a:pathLst>
                <a:path w="730" h="625" extrusionOk="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60933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61166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613997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6160650" y="3951500"/>
              <a:ext cx="18300" cy="15625"/>
            </a:xfrm>
            <a:custGeom>
              <a:avLst/>
              <a:gdLst/>
              <a:ahLst/>
              <a:cxnLst/>
              <a:rect l="l" t="t" r="r" b="b"/>
              <a:pathLst>
                <a:path w="732" h="625" extrusionOk="0">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61866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620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6233275" y="395145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62566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627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630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6323950" y="395150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634990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637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639660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64199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64432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646655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6487275" y="3951500"/>
              <a:ext cx="18250" cy="15625"/>
            </a:xfrm>
            <a:custGeom>
              <a:avLst/>
              <a:gdLst/>
              <a:ahLst/>
              <a:cxnLst/>
              <a:rect l="l" t="t" r="r" b="b"/>
              <a:pathLst>
                <a:path w="730" h="625" extrusionOk="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6513250"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597667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5999975" y="3931450"/>
              <a:ext cx="15650" cy="15625"/>
            </a:xfrm>
            <a:custGeom>
              <a:avLst/>
              <a:gdLst/>
              <a:ahLst/>
              <a:cxnLst/>
              <a:rect l="l" t="t" r="r" b="b"/>
              <a:pathLst>
                <a:path w="626" h="625" extrusionOk="0">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602332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6046675" y="3931450"/>
              <a:ext cx="15625" cy="15625"/>
            </a:xfrm>
            <a:custGeom>
              <a:avLst/>
              <a:gdLst/>
              <a:ahLst/>
              <a:cxnLst/>
              <a:rect l="l" t="t" r="r" b="b"/>
              <a:pathLst>
                <a:path w="625" h="625" extrusionOk="0">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6067350" y="393145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60933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61166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613997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6160650" y="393145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61866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620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6233275" y="3931450"/>
              <a:ext cx="15625" cy="15625"/>
            </a:xfrm>
            <a:custGeom>
              <a:avLst/>
              <a:gdLst/>
              <a:ahLst/>
              <a:cxnLst/>
              <a:rect l="l" t="t" r="r" b="b"/>
              <a:pathLst>
                <a:path w="625" h="625" extrusionOk="0">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62566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627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630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6323950" y="393145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634990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637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639660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64199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64432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646655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6487275" y="393145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6513250"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5999975" y="3911425"/>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6023325"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6046675" y="3911425"/>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6067350" y="391142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60933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61166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613997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6160650" y="39114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61866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620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6233275" y="3911425"/>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62566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627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630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6323950" y="39114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634990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637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639660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64199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644325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646655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6487275" y="391142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6513250"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5999975" y="38914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6023325"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6046675" y="38914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6067350" y="389142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60933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61166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613997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6160650" y="3891425"/>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61866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620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6233275" y="38914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62566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627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630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6323950" y="389142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634990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637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639660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64199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644325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646655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6487275" y="389142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6513250"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6023325"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6046675" y="387142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6067350" y="3871425"/>
              <a:ext cx="18250" cy="15675"/>
            </a:xfrm>
            <a:custGeom>
              <a:avLst/>
              <a:gdLst/>
              <a:ahLst/>
              <a:cxnLst/>
              <a:rect l="l" t="t" r="r" b="b"/>
              <a:pathLst>
                <a:path w="730" h="627"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60933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61166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613997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6160650" y="3871425"/>
              <a:ext cx="18300" cy="15675"/>
            </a:xfrm>
            <a:custGeom>
              <a:avLst/>
              <a:gdLst/>
              <a:ahLst/>
              <a:cxnLst/>
              <a:rect l="l" t="t" r="r" b="b"/>
              <a:pathLst>
                <a:path w="732" h="627"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61866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620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6233275" y="387142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62566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627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630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6323950" y="3871425"/>
              <a:ext cx="18300" cy="15675"/>
            </a:xfrm>
            <a:custGeom>
              <a:avLst/>
              <a:gdLst/>
              <a:ahLst/>
              <a:cxnLst/>
              <a:rect l="l" t="t" r="r" b="b"/>
              <a:pathLst>
                <a:path w="732" h="627"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634990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637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639660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64199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644325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646655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6487275" y="3871425"/>
              <a:ext cx="18250" cy="15675"/>
            </a:xfrm>
            <a:custGeom>
              <a:avLst/>
              <a:gdLst/>
              <a:ahLst/>
              <a:cxnLst/>
              <a:rect l="l" t="t" r="r" b="b"/>
              <a:pathLst>
                <a:path w="730" h="627"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6046675" y="38514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6067350" y="3851400"/>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60933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61166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613997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6160650" y="3851400"/>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61866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620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6233275" y="38514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62566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627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630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6323950" y="3851400"/>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634990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637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639660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64199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644325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646655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6067350" y="3831400"/>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60933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61166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613997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6160650" y="3831400"/>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61866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620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6233275" y="3831400"/>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62566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627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630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6323950" y="383140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6349900" y="3831400"/>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637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639660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64199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644325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60933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61166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613997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6160650" y="3811400"/>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61866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620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6233275" y="38114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62566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627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630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6323950" y="3811400"/>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6349900" y="38114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637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6396600" y="38114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64199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613997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6160650" y="3791375"/>
              <a:ext cx="18300" cy="15650"/>
            </a:xfrm>
            <a:custGeom>
              <a:avLst/>
              <a:gdLst/>
              <a:ahLst/>
              <a:cxnLst/>
              <a:rect l="l" t="t" r="r" b="b"/>
              <a:pathLst>
                <a:path w="732" h="626" extrusionOk="0">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618662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620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6233275" y="37913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625660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627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630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6323950" y="3791375"/>
              <a:ext cx="18300" cy="15650"/>
            </a:xfrm>
            <a:custGeom>
              <a:avLst/>
              <a:gdLst/>
              <a:ahLst/>
              <a:cxnLst/>
              <a:rect l="l" t="t" r="r" b="b"/>
              <a:pathLst>
                <a:path w="732" h="626" extrusionOk="0">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6349900" y="37913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637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6186625" y="377137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620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6233275" y="377137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625660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627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63032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6323950" y="377137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613997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6160650" y="43917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618662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620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6233275" y="43917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625660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627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630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6323950" y="43917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6349900" y="43917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637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60933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61166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613997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6160650" y="4371750"/>
              <a:ext cx="18300" cy="15650"/>
            </a:xfrm>
            <a:custGeom>
              <a:avLst/>
              <a:gdLst/>
              <a:ahLst/>
              <a:cxnLst/>
              <a:rect l="l" t="t" r="r" b="b"/>
              <a:pathLst>
                <a:path w="732" h="626" extrusionOk="0">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61866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6186625" y="441175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620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6233275" y="441175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625660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627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63032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6323950" y="441175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620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6233275" y="437172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62566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627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630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6323950" y="43717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6349900" y="4371725"/>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637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6396600" y="4371725"/>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64199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65365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65365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65365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655990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65365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655990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65365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655990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65365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655990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6580575"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65365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655990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6580575"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65365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655990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6580575"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65365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655990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6580575"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65365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655990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6580575" y="4071550"/>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65365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655990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6580600" y="4051525"/>
              <a:ext cx="18225" cy="15650"/>
            </a:xfrm>
            <a:custGeom>
              <a:avLst/>
              <a:gdLst/>
              <a:ahLst/>
              <a:cxnLst/>
              <a:rect l="l" t="t" r="r" b="b"/>
              <a:pathLst>
                <a:path w="729" h="626" extrusionOk="0">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65365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655990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6580575"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65365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655990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65365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655990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65365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655990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
            <p:cNvSpPr/>
            <p:nvPr/>
          </p:nvSpPr>
          <p:spPr>
            <a:xfrm>
              <a:off x="65365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
            <p:cNvSpPr/>
            <p:nvPr/>
          </p:nvSpPr>
          <p:spPr>
            <a:xfrm>
              <a:off x="65365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2"/>
          <p:cNvGrpSpPr/>
          <p:nvPr/>
        </p:nvGrpSpPr>
        <p:grpSpPr>
          <a:xfrm>
            <a:off x="3490929" y="4281490"/>
            <a:ext cx="1490178" cy="21378"/>
            <a:chOff x="2940000" y="3484425"/>
            <a:chExt cx="876575" cy="12575"/>
          </a:xfrm>
        </p:grpSpPr>
        <p:sp>
          <p:nvSpPr>
            <p:cNvPr id="989" name="Google Shape;989;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 name="Google Shape;1001;p2"/>
          <p:cNvSpPr/>
          <p:nvPr/>
        </p:nvSpPr>
        <p:spPr>
          <a:xfrm>
            <a:off x="4370697" y="4177725"/>
            <a:ext cx="3232040" cy="3232125"/>
          </a:xfrm>
          <a:custGeom>
            <a:avLst/>
            <a:gdLst/>
            <a:ahLst/>
            <a:cxnLst/>
            <a:rect l="l" t="t" r="r" b="b"/>
            <a:pathLst>
              <a:path w="76048" h="76050" extrusionOk="0">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
          <p:cNvSpPr/>
          <p:nvPr/>
        </p:nvSpPr>
        <p:spPr>
          <a:xfrm>
            <a:off x="3631386" y="4527363"/>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 name="Google Shape;1003;p2"/>
          <p:cNvGrpSpPr/>
          <p:nvPr/>
        </p:nvGrpSpPr>
        <p:grpSpPr>
          <a:xfrm>
            <a:off x="1448644" y="4527366"/>
            <a:ext cx="3123368" cy="3058236"/>
            <a:chOff x="236475" y="527300"/>
            <a:chExt cx="1124525" cy="1101075"/>
          </a:xfrm>
        </p:grpSpPr>
        <p:sp>
          <p:nvSpPr>
            <p:cNvPr id="1004" name="Google Shape;1004;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8" name="Google Shape;1738;p2"/>
          <p:cNvSpPr/>
          <p:nvPr/>
        </p:nvSpPr>
        <p:spPr>
          <a:xfrm>
            <a:off x="134148" y="4324586"/>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
          <p:cNvSpPr/>
          <p:nvPr/>
        </p:nvSpPr>
        <p:spPr>
          <a:xfrm>
            <a:off x="0" y="419083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
          <p:cNvSpPr/>
          <p:nvPr/>
        </p:nvSpPr>
        <p:spPr>
          <a:xfrm>
            <a:off x="652062" y="4589288"/>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
          <p:cNvSpPr/>
          <p:nvPr/>
        </p:nvSpPr>
        <p:spPr>
          <a:xfrm>
            <a:off x="-244675" y="145318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
          <p:cNvSpPr/>
          <p:nvPr/>
        </p:nvSpPr>
        <p:spPr>
          <a:xfrm>
            <a:off x="678022" y="22303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3" name="Google Shape;1743;p2"/>
          <p:cNvGrpSpPr/>
          <p:nvPr/>
        </p:nvGrpSpPr>
        <p:grpSpPr>
          <a:xfrm>
            <a:off x="635480" y="2997806"/>
            <a:ext cx="1019815" cy="944312"/>
            <a:chOff x="2113525" y="2880575"/>
            <a:chExt cx="609500" cy="564375"/>
          </a:xfrm>
        </p:grpSpPr>
        <p:sp>
          <p:nvSpPr>
            <p:cNvPr id="1744" name="Google Shape;1744;p2"/>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2"/>
          <p:cNvGrpSpPr/>
          <p:nvPr/>
        </p:nvGrpSpPr>
        <p:grpSpPr>
          <a:xfrm>
            <a:off x="181799" y="1836767"/>
            <a:ext cx="349968" cy="2052568"/>
            <a:chOff x="1037125" y="2236325"/>
            <a:chExt cx="149100" cy="874475"/>
          </a:xfrm>
        </p:grpSpPr>
        <p:sp>
          <p:nvSpPr>
            <p:cNvPr id="1749" name="Google Shape;1749;p2"/>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5" name="Google Shape;1785;p2"/>
          <p:cNvSpPr/>
          <p:nvPr/>
        </p:nvSpPr>
        <p:spPr>
          <a:xfrm>
            <a:off x="531775" y="-489552"/>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
          <p:cNvSpPr/>
          <p:nvPr/>
        </p:nvSpPr>
        <p:spPr>
          <a:xfrm>
            <a:off x="796150" y="-506867"/>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7" name="Google Shape;1787;p2"/>
          <p:cNvGrpSpPr/>
          <p:nvPr/>
        </p:nvGrpSpPr>
        <p:grpSpPr>
          <a:xfrm>
            <a:off x="858989" y="-149437"/>
            <a:ext cx="1236640" cy="1210852"/>
            <a:chOff x="236475" y="527300"/>
            <a:chExt cx="1124525" cy="1101075"/>
          </a:xfrm>
        </p:grpSpPr>
        <p:sp>
          <p:nvSpPr>
            <p:cNvPr id="1788" name="Google Shape;1788;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2" name="Google Shape;2522;p2"/>
          <p:cNvSpPr/>
          <p:nvPr/>
        </p:nvSpPr>
        <p:spPr>
          <a:xfrm>
            <a:off x="2492561" y="-1061662"/>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
          <p:cNvSpPr/>
          <p:nvPr/>
        </p:nvSpPr>
        <p:spPr>
          <a:xfrm>
            <a:off x="3796563" y="28563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
          <p:cNvSpPr/>
          <p:nvPr/>
        </p:nvSpPr>
        <p:spPr>
          <a:xfrm>
            <a:off x="5221247" y="223854"/>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5" name="Google Shape;2525;p2"/>
          <p:cNvGrpSpPr/>
          <p:nvPr/>
        </p:nvGrpSpPr>
        <p:grpSpPr>
          <a:xfrm>
            <a:off x="1655304" y="1607140"/>
            <a:ext cx="1490178" cy="21378"/>
            <a:chOff x="2940000" y="3484425"/>
            <a:chExt cx="876575" cy="12575"/>
          </a:xfrm>
        </p:grpSpPr>
        <p:sp>
          <p:nvSpPr>
            <p:cNvPr id="2526" name="Google Shape;2526;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8" name="Google Shape;2538;p2"/>
          <p:cNvSpPr/>
          <p:nvPr/>
        </p:nvSpPr>
        <p:spPr>
          <a:xfrm>
            <a:off x="8421482" y="4766695"/>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MAIN_POINT_1">
    <p:bg>
      <p:bgPr>
        <a:solidFill>
          <a:schemeClr val="accent1"/>
        </a:solidFill>
        <a:effectLst/>
      </p:bgPr>
    </p:bg>
    <p:spTree>
      <p:nvGrpSpPr>
        <p:cNvPr id="1" name="Shape 5085"/>
        <p:cNvGrpSpPr/>
        <p:nvPr/>
      </p:nvGrpSpPr>
      <p:grpSpPr>
        <a:xfrm>
          <a:off x="0" y="0"/>
          <a:ext cx="0" cy="0"/>
          <a:chOff x="0" y="0"/>
          <a:chExt cx="0" cy="0"/>
        </a:xfrm>
      </p:grpSpPr>
      <p:grpSp>
        <p:nvGrpSpPr>
          <p:cNvPr id="5086" name="Google Shape;5086;p16"/>
          <p:cNvGrpSpPr/>
          <p:nvPr/>
        </p:nvGrpSpPr>
        <p:grpSpPr>
          <a:xfrm>
            <a:off x="787213" y="130520"/>
            <a:ext cx="8163193" cy="5012975"/>
            <a:chOff x="787213" y="130520"/>
            <a:chExt cx="8163193" cy="5012975"/>
          </a:xfrm>
        </p:grpSpPr>
        <p:sp>
          <p:nvSpPr>
            <p:cNvPr id="5087" name="Google Shape;5087;p16"/>
            <p:cNvSpPr/>
            <p:nvPr/>
          </p:nvSpPr>
          <p:spPr>
            <a:xfrm rot="-5400000">
              <a:off x="7089981" y="4079075"/>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6"/>
            <p:cNvSpPr/>
            <p:nvPr/>
          </p:nvSpPr>
          <p:spPr>
            <a:xfrm>
              <a:off x="7050408" y="3650816"/>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6"/>
            <p:cNvSpPr/>
            <p:nvPr/>
          </p:nvSpPr>
          <p:spPr>
            <a:xfrm>
              <a:off x="7702470" y="4049266"/>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6"/>
            <p:cNvSpPr/>
            <p:nvPr/>
          </p:nvSpPr>
          <p:spPr>
            <a:xfrm rot="-5400000">
              <a:off x="844168" y="410929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6"/>
            <p:cNvSpPr/>
            <p:nvPr/>
          </p:nvSpPr>
          <p:spPr>
            <a:xfrm rot="-5400000">
              <a:off x="5857144" y="802969"/>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2" name="Google Shape;5092;p16"/>
            <p:cNvGrpSpPr/>
            <p:nvPr/>
          </p:nvGrpSpPr>
          <p:grpSpPr>
            <a:xfrm rot="-5400000">
              <a:off x="3654410" y="3725785"/>
              <a:ext cx="1019815" cy="944312"/>
              <a:chOff x="2113525" y="2880575"/>
              <a:chExt cx="609500" cy="564375"/>
            </a:xfrm>
          </p:grpSpPr>
          <p:sp>
            <p:nvSpPr>
              <p:cNvPr id="5093" name="Google Shape;5093;p16"/>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6"/>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6"/>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6"/>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16"/>
            <p:cNvGrpSpPr/>
            <p:nvPr/>
          </p:nvGrpSpPr>
          <p:grpSpPr>
            <a:xfrm rot="-5400000">
              <a:off x="7372398" y="-410563"/>
              <a:ext cx="349968" cy="2052568"/>
              <a:chOff x="1037125" y="2236325"/>
              <a:chExt cx="149100" cy="874475"/>
            </a:xfrm>
          </p:grpSpPr>
          <p:sp>
            <p:nvSpPr>
              <p:cNvPr id="5098" name="Google Shape;5098;p16"/>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6"/>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6"/>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16"/>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16"/>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6"/>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6"/>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6"/>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6"/>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6"/>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6"/>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6"/>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6"/>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6"/>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6"/>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6"/>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6"/>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6"/>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6"/>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6"/>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6"/>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6"/>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6"/>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6"/>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6"/>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6"/>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6"/>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6"/>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6"/>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6"/>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6"/>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6"/>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6"/>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6"/>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6"/>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6"/>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16"/>
            <p:cNvGrpSpPr/>
            <p:nvPr/>
          </p:nvGrpSpPr>
          <p:grpSpPr>
            <a:xfrm>
              <a:off x="787213" y="130520"/>
              <a:ext cx="1908398" cy="2002309"/>
              <a:chOff x="1978188" y="2669545"/>
              <a:chExt cx="1908398" cy="2002309"/>
            </a:xfrm>
          </p:grpSpPr>
          <p:sp>
            <p:nvSpPr>
              <p:cNvPr id="5135" name="Google Shape;5135;p16"/>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6"/>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7" name="Google Shape;5137;p16"/>
              <p:cNvGrpSpPr/>
              <p:nvPr/>
            </p:nvGrpSpPr>
            <p:grpSpPr>
              <a:xfrm rot="-5400000">
                <a:off x="2322724" y="3120894"/>
                <a:ext cx="1236640" cy="1210852"/>
                <a:chOff x="236475" y="527300"/>
                <a:chExt cx="1124525" cy="1101075"/>
              </a:xfrm>
            </p:grpSpPr>
            <p:sp>
              <p:nvSpPr>
                <p:cNvPr id="5138" name="Google Shape;5138;p16"/>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6"/>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6"/>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6"/>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6"/>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6"/>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6"/>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6"/>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6"/>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6"/>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6"/>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6"/>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6"/>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6"/>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6"/>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6"/>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6"/>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6"/>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6"/>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6"/>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6"/>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6"/>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6"/>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6"/>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6"/>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6"/>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6"/>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6"/>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6"/>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6"/>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6"/>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6"/>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6"/>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6"/>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6"/>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6"/>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6"/>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6"/>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6"/>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6"/>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6"/>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6"/>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6"/>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6"/>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6"/>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6"/>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6"/>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6"/>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6"/>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6"/>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6"/>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6"/>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6"/>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6"/>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6"/>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6"/>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6"/>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6"/>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6"/>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6"/>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6"/>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6"/>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6"/>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6"/>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6"/>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6"/>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6"/>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6"/>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6"/>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6"/>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6"/>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6"/>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6"/>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6"/>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6"/>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6"/>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6"/>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6"/>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6"/>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6"/>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6"/>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6"/>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6"/>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6"/>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6"/>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6"/>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6"/>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6"/>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6"/>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6"/>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6"/>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6"/>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6"/>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6"/>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6"/>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6"/>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6"/>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6"/>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6"/>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6"/>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6"/>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6"/>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6"/>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6"/>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6"/>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6"/>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6"/>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6"/>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6"/>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6"/>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6"/>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6"/>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6"/>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6"/>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6"/>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6"/>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6"/>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6"/>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6"/>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6"/>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6"/>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6"/>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6"/>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6"/>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6"/>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6"/>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6"/>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6"/>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6"/>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6"/>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6"/>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6"/>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6"/>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6"/>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6"/>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6"/>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6"/>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6"/>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6"/>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6"/>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6"/>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6"/>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6"/>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6"/>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6"/>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6"/>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6"/>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6"/>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6"/>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6"/>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6"/>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6"/>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6"/>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6"/>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6"/>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6"/>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6"/>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6"/>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6"/>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6"/>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6"/>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6"/>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6"/>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6"/>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6"/>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6"/>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6"/>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6"/>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6"/>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6"/>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6"/>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6"/>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6"/>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6"/>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6"/>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6"/>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6"/>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6"/>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6"/>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6"/>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6"/>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6"/>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6"/>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6"/>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6"/>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6"/>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6"/>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6"/>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6"/>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6"/>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6"/>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6"/>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6"/>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6"/>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6"/>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6"/>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6"/>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6"/>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6"/>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6"/>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6"/>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6"/>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6"/>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6"/>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6"/>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6"/>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6"/>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6"/>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6"/>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6"/>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6"/>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6"/>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6"/>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6"/>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6"/>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6"/>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6"/>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6"/>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6"/>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6"/>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6"/>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6"/>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6"/>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6"/>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6"/>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6"/>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6"/>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6"/>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6"/>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6"/>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6"/>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6"/>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6"/>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6"/>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6"/>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6"/>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6"/>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6"/>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6"/>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6"/>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6"/>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6"/>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6"/>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6"/>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6"/>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6"/>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6"/>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6"/>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6"/>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6"/>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6"/>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6"/>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6"/>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6"/>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6"/>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6"/>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6"/>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6"/>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6"/>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6"/>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6"/>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6"/>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6"/>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6"/>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6"/>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6"/>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6"/>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6"/>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6"/>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6"/>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6"/>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6"/>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6"/>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6"/>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6"/>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6"/>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6"/>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6"/>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6"/>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6"/>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6"/>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6"/>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6"/>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6"/>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6"/>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6"/>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6"/>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6"/>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6"/>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6"/>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6"/>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6"/>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6"/>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6"/>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6"/>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6"/>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6"/>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6"/>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6"/>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6"/>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6"/>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6"/>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6"/>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6"/>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6"/>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6"/>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6"/>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6"/>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6"/>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6"/>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6"/>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6"/>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6"/>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6"/>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6"/>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6"/>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6"/>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6"/>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6"/>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6"/>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6"/>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6"/>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6"/>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6"/>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6"/>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6"/>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6"/>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6"/>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6"/>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6"/>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6"/>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6"/>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6"/>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6"/>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6"/>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6"/>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6"/>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6"/>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6"/>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6"/>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6"/>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6"/>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6"/>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6"/>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6"/>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6"/>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6"/>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6"/>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6"/>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6"/>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6"/>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6"/>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6"/>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6"/>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6"/>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6"/>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6"/>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6"/>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6"/>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6"/>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6"/>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6"/>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6"/>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6"/>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6"/>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6"/>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6"/>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6"/>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6"/>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6"/>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6"/>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6"/>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6"/>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6"/>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6"/>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6"/>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6"/>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6"/>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6"/>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6"/>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6"/>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6"/>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6"/>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6"/>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6"/>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6"/>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6"/>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6"/>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6"/>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6"/>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6"/>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6"/>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6"/>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6"/>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6"/>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6"/>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6"/>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6"/>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6"/>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6"/>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6"/>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6"/>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6"/>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6"/>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6"/>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6"/>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6"/>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6"/>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6"/>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6"/>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6"/>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6"/>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6"/>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6"/>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6"/>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6"/>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6"/>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6"/>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6"/>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6"/>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6"/>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6"/>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6"/>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6"/>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6"/>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6"/>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6"/>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6"/>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6"/>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6"/>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6"/>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6"/>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6"/>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6"/>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6"/>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6"/>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6"/>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6"/>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6"/>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6"/>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6"/>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6"/>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6"/>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6"/>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6"/>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6"/>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6"/>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6"/>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6"/>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6"/>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6"/>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6"/>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6"/>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6"/>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6"/>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6"/>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6"/>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6"/>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6"/>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6"/>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6"/>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6"/>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6"/>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6"/>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6"/>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6"/>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6"/>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6"/>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6"/>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6"/>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6"/>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6"/>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6"/>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6"/>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6"/>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6"/>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6"/>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6"/>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6"/>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6"/>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6"/>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6"/>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6"/>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6"/>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6"/>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6"/>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6"/>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6"/>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6"/>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6"/>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6"/>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6"/>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6"/>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6"/>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6"/>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6"/>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6"/>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6"/>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6"/>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6"/>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6"/>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6"/>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6"/>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6"/>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6"/>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6"/>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6"/>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6"/>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6"/>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6"/>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6"/>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6"/>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6"/>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6"/>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6"/>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6"/>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6"/>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6"/>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6"/>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6"/>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6"/>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6"/>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6"/>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6"/>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6"/>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6"/>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6"/>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6"/>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6"/>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6"/>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6"/>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6"/>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6"/>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6"/>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6"/>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6"/>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6"/>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6"/>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6"/>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6"/>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6"/>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6"/>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6"/>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6"/>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6"/>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6"/>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6"/>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6"/>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6"/>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6"/>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6"/>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6"/>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6"/>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6"/>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6"/>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6"/>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6"/>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6"/>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6"/>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6"/>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6"/>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6"/>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6"/>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6"/>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6"/>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6"/>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6"/>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6"/>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6"/>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6"/>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6"/>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6"/>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6"/>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6"/>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6"/>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6"/>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6"/>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6"/>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6"/>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6"/>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6"/>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6"/>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6"/>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6"/>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6"/>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6"/>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6"/>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6"/>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6"/>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6"/>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6"/>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6"/>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6"/>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6"/>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6"/>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6"/>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6"/>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6"/>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6"/>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6"/>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6"/>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6"/>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6"/>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6"/>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6"/>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6"/>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6"/>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6"/>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6"/>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6"/>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6"/>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6"/>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6"/>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6"/>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6"/>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6"/>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6"/>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6"/>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6"/>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6"/>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6"/>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6"/>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6"/>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6"/>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6"/>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6"/>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6"/>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6"/>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6"/>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6"/>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6"/>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6"/>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6"/>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6"/>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6"/>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6"/>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6"/>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6"/>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6"/>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6"/>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6"/>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6"/>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6"/>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6"/>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6"/>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6"/>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6"/>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6"/>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6"/>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6"/>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6"/>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6"/>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6"/>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6"/>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6"/>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6"/>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6"/>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6"/>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6"/>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6"/>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6"/>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6"/>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6"/>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6"/>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6"/>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6"/>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6"/>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6"/>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6"/>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6"/>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6"/>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6"/>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6"/>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6"/>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6"/>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6"/>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6"/>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6"/>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6"/>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6"/>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6"/>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6"/>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6"/>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6"/>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6"/>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6"/>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6"/>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6"/>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6"/>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6"/>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6"/>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6"/>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6"/>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6"/>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6"/>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6"/>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6"/>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6"/>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6"/>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6"/>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6"/>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6"/>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6"/>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6"/>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6"/>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6"/>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6"/>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6"/>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6"/>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6"/>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6"/>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6"/>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6"/>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6"/>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6"/>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6"/>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6"/>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6"/>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6"/>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6"/>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6"/>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6"/>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6"/>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6"/>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6"/>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6"/>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6"/>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6"/>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6"/>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6"/>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6"/>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6"/>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6"/>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6"/>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872" name="Google Shape;5872;p16"/>
          <p:cNvSpPr/>
          <p:nvPr/>
        </p:nvSpPr>
        <p:spPr>
          <a:xfrm>
            <a:off x="-13350" y="1275750"/>
            <a:ext cx="9170700" cy="2592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6"/>
          <p:cNvSpPr txBox="1">
            <a:spLocks noGrp="1"/>
          </p:cNvSpPr>
          <p:nvPr>
            <p:ph type="title"/>
          </p:nvPr>
        </p:nvSpPr>
        <p:spPr>
          <a:xfrm>
            <a:off x="2622900" y="2942760"/>
            <a:ext cx="3898200" cy="336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400"/>
              <a:buFont typeface="Poppins"/>
              <a:buNone/>
              <a:defRPr sz="1400">
                <a:solidFill>
                  <a:schemeClr val="lt1"/>
                </a:solidFill>
                <a:latin typeface="Poppins"/>
                <a:ea typeface="Poppins"/>
                <a:cs typeface="Poppins"/>
                <a:sym typeface="Poppins"/>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874" name="Google Shape;5874;p16"/>
          <p:cNvSpPr txBox="1">
            <a:spLocks noGrp="1"/>
          </p:cNvSpPr>
          <p:nvPr>
            <p:ph type="subTitle" idx="1"/>
          </p:nvPr>
        </p:nvSpPr>
        <p:spPr>
          <a:xfrm>
            <a:off x="1836750" y="1863848"/>
            <a:ext cx="5470500" cy="996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800"/>
              <a:buFont typeface="Poppins ExtraBold"/>
              <a:buNone/>
              <a:defRPr sz="1800">
                <a:solidFill>
                  <a:schemeClr val="lt1"/>
                </a:solidFill>
                <a:latin typeface="Poppins ExtraBold"/>
                <a:ea typeface="Poppins ExtraBold"/>
                <a:cs typeface="Poppins ExtraBold"/>
                <a:sym typeface="Poppins ExtraBold"/>
              </a:defRPr>
            </a:lvl1pPr>
            <a:lvl2pPr lvl="1"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2pPr>
            <a:lvl3pPr lvl="2"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3pPr>
            <a:lvl4pPr lvl="3"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4pPr>
            <a:lvl5pPr lvl="4"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5pPr>
            <a:lvl6pPr lvl="5"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6pPr>
            <a:lvl7pPr lvl="6"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7pPr>
            <a:lvl8pPr lvl="7"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8pPr>
            <a:lvl9pPr lvl="8"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1">
  <p:cSld name="TITLE_ONLY_1_1">
    <p:spTree>
      <p:nvGrpSpPr>
        <p:cNvPr id="1" name="Shape 6982"/>
        <p:cNvGrpSpPr/>
        <p:nvPr/>
      </p:nvGrpSpPr>
      <p:grpSpPr>
        <a:xfrm>
          <a:off x="0" y="0"/>
          <a:ext cx="0" cy="0"/>
          <a:chOff x="0" y="0"/>
          <a:chExt cx="0" cy="0"/>
        </a:xfrm>
      </p:grpSpPr>
      <p:sp>
        <p:nvSpPr>
          <p:cNvPr id="6983" name="Google Shape;6983;p22"/>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Poppins"/>
              <a:buNone/>
              <a:defRPr sz="1800" b="1">
                <a:latin typeface="Poppins"/>
                <a:ea typeface="Poppins"/>
                <a:cs typeface="Poppins"/>
                <a:sym typeface="Poppins"/>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984" name="Google Shape;6984;p22"/>
          <p:cNvSpPr/>
          <p:nvPr/>
        </p:nvSpPr>
        <p:spPr>
          <a:xfrm>
            <a:off x="701250" y="1236900"/>
            <a:ext cx="7741500" cy="390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5" name="Google Shape;6985;p22"/>
          <p:cNvGrpSpPr/>
          <p:nvPr/>
        </p:nvGrpSpPr>
        <p:grpSpPr>
          <a:xfrm>
            <a:off x="753099" y="1283617"/>
            <a:ext cx="349968" cy="2052568"/>
            <a:chOff x="1037125" y="2236325"/>
            <a:chExt cx="149100" cy="874475"/>
          </a:xfrm>
        </p:grpSpPr>
        <p:sp>
          <p:nvSpPr>
            <p:cNvPr id="6986" name="Google Shape;6986;p22"/>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22"/>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22"/>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22"/>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22"/>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22"/>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22"/>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22"/>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22"/>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22"/>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22"/>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22"/>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22"/>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22"/>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22"/>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22"/>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22"/>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22"/>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22"/>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22"/>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22"/>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22"/>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22"/>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22"/>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22"/>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22"/>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22"/>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22"/>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22"/>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22"/>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22"/>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22"/>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22"/>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22"/>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22"/>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22"/>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Design 2">
  <p:cSld name="TITLE_ONLY_1_1_1">
    <p:spTree>
      <p:nvGrpSpPr>
        <p:cNvPr id="1" name="Shape 7022"/>
        <p:cNvGrpSpPr/>
        <p:nvPr/>
      </p:nvGrpSpPr>
      <p:grpSpPr>
        <a:xfrm>
          <a:off x="0" y="0"/>
          <a:ext cx="0" cy="0"/>
          <a:chOff x="0" y="0"/>
          <a:chExt cx="0" cy="0"/>
        </a:xfrm>
      </p:grpSpPr>
      <p:sp>
        <p:nvSpPr>
          <p:cNvPr id="7023" name="Google Shape;7023;p23"/>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Poppins"/>
              <a:buNone/>
              <a:defRPr sz="1800" b="1">
                <a:latin typeface="Poppins"/>
                <a:ea typeface="Poppins"/>
                <a:cs typeface="Poppins"/>
                <a:sym typeface="Poppins"/>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024" name="Google Shape;7024;p23"/>
          <p:cNvSpPr/>
          <p:nvPr/>
        </p:nvSpPr>
        <p:spPr>
          <a:xfrm>
            <a:off x="701250" y="1236900"/>
            <a:ext cx="7741500" cy="390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5" name="Google Shape;7025;p23"/>
          <p:cNvGrpSpPr/>
          <p:nvPr/>
        </p:nvGrpSpPr>
        <p:grpSpPr>
          <a:xfrm>
            <a:off x="8603299" y="1236892"/>
            <a:ext cx="349968" cy="2052568"/>
            <a:chOff x="1037125" y="2236325"/>
            <a:chExt cx="149100" cy="874475"/>
          </a:xfrm>
        </p:grpSpPr>
        <p:sp>
          <p:nvSpPr>
            <p:cNvPr id="7026" name="Google Shape;7026;p23"/>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23"/>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23"/>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23"/>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23"/>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23"/>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23"/>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23"/>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23"/>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23"/>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23"/>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23"/>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23"/>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23"/>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23"/>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23"/>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23"/>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23"/>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23"/>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23"/>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23"/>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23"/>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23"/>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23"/>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23"/>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23"/>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23"/>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23"/>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23"/>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23"/>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23"/>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23"/>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23"/>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23"/>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23"/>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23"/>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 Credits">
  <p:cSld name="TITLE_AND_BODY_2">
    <p:spTree>
      <p:nvGrpSpPr>
        <p:cNvPr id="1" name="Shape 8090"/>
        <p:cNvGrpSpPr/>
        <p:nvPr/>
      </p:nvGrpSpPr>
      <p:grpSpPr>
        <a:xfrm>
          <a:off x="0" y="0"/>
          <a:ext cx="0" cy="0"/>
          <a:chOff x="0" y="0"/>
          <a:chExt cx="0" cy="0"/>
        </a:xfrm>
      </p:grpSpPr>
      <p:sp>
        <p:nvSpPr>
          <p:cNvPr id="8091" name="Google Shape;8091;p27"/>
          <p:cNvSpPr txBox="1">
            <a:spLocks noGrp="1"/>
          </p:cNvSpPr>
          <p:nvPr>
            <p:ph type="title"/>
          </p:nvPr>
        </p:nvSpPr>
        <p:spPr>
          <a:xfrm>
            <a:off x="2759550" y="955800"/>
            <a:ext cx="36249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Font typeface="Poppins"/>
              <a:buNone/>
              <a:defRPr sz="4800" b="1">
                <a:latin typeface="Poppins"/>
                <a:ea typeface="Poppins"/>
                <a:cs typeface="Poppins"/>
                <a:sym typeface="Poppins"/>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8092" name="Google Shape;8092;p27"/>
          <p:cNvSpPr txBox="1">
            <a:spLocks noGrp="1"/>
          </p:cNvSpPr>
          <p:nvPr>
            <p:ph type="body" idx="1"/>
          </p:nvPr>
        </p:nvSpPr>
        <p:spPr>
          <a:xfrm>
            <a:off x="2919900" y="1675950"/>
            <a:ext cx="3304200" cy="14076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8093" name="Google Shape;8093;p27"/>
          <p:cNvSpPr/>
          <p:nvPr/>
        </p:nvSpPr>
        <p:spPr>
          <a:xfrm>
            <a:off x="-152400" y="-56425"/>
            <a:ext cx="1712100" cy="519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27"/>
          <p:cNvSpPr/>
          <p:nvPr/>
        </p:nvSpPr>
        <p:spPr>
          <a:xfrm rot="10800000">
            <a:off x="-543631" y="3847067"/>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27"/>
          <p:cNvSpPr/>
          <p:nvPr/>
        </p:nvSpPr>
        <p:spPr>
          <a:xfrm rot="10800000">
            <a:off x="-581096" y="341002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27"/>
          <p:cNvSpPr/>
          <p:nvPr/>
        </p:nvSpPr>
        <p:spPr>
          <a:xfrm rot="10800000">
            <a:off x="27195" y="370205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7" name="Google Shape;8097;p27"/>
          <p:cNvGrpSpPr/>
          <p:nvPr/>
        </p:nvGrpSpPr>
        <p:grpSpPr>
          <a:xfrm rot="10800000">
            <a:off x="917904" y="2836990"/>
            <a:ext cx="274836" cy="1611920"/>
            <a:chOff x="4769975" y="2151700"/>
            <a:chExt cx="149100" cy="874475"/>
          </a:xfrm>
        </p:grpSpPr>
        <p:sp>
          <p:nvSpPr>
            <p:cNvPr id="8098" name="Google Shape;8098;p27"/>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27"/>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27"/>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27"/>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27"/>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27"/>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27"/>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27"/>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27"/>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27"/>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27"/>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27"/>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27"/>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27"/>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27"/>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27"/>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27"/>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27"/>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27"/>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27"/>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27"/>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27"/>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27"/>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27"/>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27"/>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27"/>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27"/>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27"/>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27"/>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27"/>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27"/>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27"/>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27"/>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1" name="Google Shape;8131;p27"/>
          <p:cNvSpPr/>
          <p:nvPr/>
        </p:nvSpPr>
        <p:spPr>
          <a:xfrm rot="10800000">
            <a:off x="-1096900" y="118401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27"/>
          <p:cNvSpPr/>
          <p:nvPr/>
        </p:nvSpPr>
        <p:spPr>
          <a:xfrm rot="10800000">
            <a:off x="-1130952" y="1170377"/>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27"/>
          <p:cNvSpPr/>
          <p:nvPr/>
        </p:nvSpPr>
        <p:spPr>
          <a:xfrm rot="10800000">
            <a:off x="-793168" y="1487749"/>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4" name="Google Shape;8134;p27"/>
          <p:cNvGrpSpPr/>
          <p:nvPr/>
        </p:nvGrpSpPr>
        <p:grpSpPr>
          <a:xfrm rot="10800000">
            <a:off x="-717753" y="1564574"/>
            <a:ext cx="1299260" cy="1296418"/>
            <a:chOff x="6378300" y="2596400"/>
            <a:chExt cx="754375" cy="752725"/>
          </a:xfrm>
        </p:grpSpPr>
        <p:sp>
          <p:nvSpPr>
            <p:cNvPr id="8135" name="Google Shape;8135;p27"/>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27"/>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27"/>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27"/>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27"/>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27"/>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27"/>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27"/>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27"/>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27"/>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27"/>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27"/>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27"/>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27"/>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27"/>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27"/>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27"/>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27"/>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27"/>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27"/>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27"/>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27"/>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27"/>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27"/>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27"/>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27"/>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27"/>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27"/>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27"/>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27"/>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27"/>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27"/>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27"/>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27"/>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27"/>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27"/>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27"/>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27"/>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27"/>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27"/>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27"/>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27"/>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27"/>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27"/>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27"/>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27"/>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27"/>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27"/>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27"/>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27"/>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27"/>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27"/>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27"/>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27"/>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27"/>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27"/>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27"/>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27"/>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27"/>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27"/>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27"/>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27"/>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27"/>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27"/>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27"/>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27"/>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27"/>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27"/>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27"/>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27"/>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27"/>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27"/>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27"/>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27"/>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27"/>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27"/>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27"/>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27"/>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27"/>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27"/>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27"/>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27"/>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27"/>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27"/>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27"/>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27"/>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27"/>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27"/>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27"/>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27"/>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27"/>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27"/>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27"/>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27"/>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27"/>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27"/>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27"/>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27"/>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27"/>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27"/>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27"/>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27"/>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27"/>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27"/>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27"/>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27"/>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27"/>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27"/>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27"/>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27"/>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27"/>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27"/>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27"/>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27"/>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27"/>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27"/>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27"/>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27"/>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27"/>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27"/>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27"/>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27"/>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27"/>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27"/>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27"/>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27"/>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27"/>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27"/>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27"/>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27"/>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27"/>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27"/>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27"/>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27"/>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27"/>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27"/>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27"/>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27"/>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27"/>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27"/>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27"/>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27"/>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27"/>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27"/>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27"/>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27"/>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27"/>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27"/>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27"/>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27"/>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27"/>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27"/>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27"/>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27"/>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27"/>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27"/>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27"/>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27"/>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27"/>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27"/>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27"/>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27"/>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27"/>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27"/>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27"/>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27"/>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27"/>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27"/>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27"/>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27"/>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27"/>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27"/>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27"/>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27"/>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27"/>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27"/>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27"/>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27"/>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27"/>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27"/>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27"/>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27"/>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7" name="Google Shape;8317;p27"/>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27"/>
          <p:cNvSpPr/>
          <p:nvPr/>
        </p:nvSpPr>
        <p:spPr>
          <a:xfrm>
            <a:off x="171122" y="-4"/>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27"/>
          <p:cNvSpPr/>
          <p:nvPr/>
        </p:nvSpPr>
        <p:spPr>
          <a:xfrm>
            <a:off x="7584300" y="-56400"/>
            <a:ext cx="1712100" cy="519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27"/>
          <p:cNvSpPr/>
          <p:nvPr/>
        </p:nvSpPr>
        <p:spPr>
          <a:xfrm>
            <a:off x="8051123" y="4308011"/>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27"/>
          <p:cNvSpPr/>
          <p:nvPr/>
        </p:nvSpPr>
        <p:spPr>
          <a:xfrm>
            <a:off x="7916975" y="4174263"/>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27"/>
          <p:cNvSpPr/>
          <p:nvPr/>
        </p:nvSpPr>
        <p:spPr>
          <a:xfrm>
            <a:off x="8569037" y="4572713"/>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27"/>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27"/>
          <p:cNvSpPr/>
          <p:nvPr/>
        </p:nvSpPr>
        <p:spPr>
          <a:xfrm>
            <a:off x="8594997" y="2213741"/>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5" name="Google Shape;8325;p27"/>
          <p:cNvGrpSpPr/>
          <p:nvPr/>
        </p:nvGrpSpPr>
        <p:grpSpPr>
          <a:xfrm>
            <a:off x="8552455" y="2981231"/>
            <a:ext cx="1019815" cy="944312"/>
            <a:chOff x="2113525" y="2880575"/>
            <a:chExt cx="609500" cy="564375"/>
          </a:xfrm>
        </p:grpSpPr>
        <p:sp>
          <p:nvSpPr>
            <p:cNvPr id="8326" name="Google Shape;8326;p27"/>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27"/>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27"/>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27"/>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27"/>
          <p:cNvGrpSpPr/>
          <p:nvPr/>
        </p:nvGrpSpPr>
        <p:grpSpPr>
          <a:xfrm>
            <a:off x="8098774" y="1820192"/>
            <a:ext cx="349968" cy="2052568"/>
            <a:chOff x="1037125" y="2236325"/>
            <a:chExt cx="149100" cy="874475"/>
          </a:xfrm>
        </p:grpSpPr>
        <p:sp>
          <p:nvSpPr>
            <p:cNvPr id="8331" name="Google Shape;8331;p27"/>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27"/>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27"/>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27"/>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27"/>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27"/>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27"/>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27"/>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27"/>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27"/>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27"/>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27"/>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27"/>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27"/>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27"/>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27"/>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27"/>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27"/>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27"/>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27"/>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27"/>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27"/>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27"/>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27"/>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27"/>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27"/>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27"/>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27"/>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27"/>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27"/>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27"/>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27"/>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27"/>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27"/>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27"/>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27"/>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7" name="Google Shape;8367;p27"/>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27"/>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9" name="Google Shape;8369;p27"/>
          <p:cNvGrpSpPr/>
          <p:nvPr/>
        </p:nvGrpSpPr>
        <p:grpSpPr>
          <a:xfrm>
            <a:off x="8471164" y="-89812"/>
            <a:ext cx="1236640" cy="1210852"/>
            <a:chOff x="236475" y="527300"/>
            <a:chExt cx="1124525" cy="1101075"/>
          </a:xfrm>
        </p:grpSpPr>
        <p:sp>
          <p:nvSpPr>
            <p:cNvPr id="8370" name="Google Shape;8370;p27"/>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27"/>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27"/>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27"/>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27"/>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27"/>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27"/>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27"/>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27"/>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27"/>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27"/>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27"/>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27"/>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27"/>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27"/>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27"/>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27"/>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27"/>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27"/>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27"/>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27"/>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27"/>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27"/>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27"/>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27"/>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27"/>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27"/>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27"/>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27"/>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27"/>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27"/>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27"/>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27"/>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27"/>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27"/>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27"/>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27"/>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27"/>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27"/>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27"/>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27"/>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27"/>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27"/>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27"/>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27"/>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27"/>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27"/>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27"/>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27"/>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27"/>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27"/>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27"/>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27"/>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27"/>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27"/>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27"/>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27"/>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27"/>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27"/>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27"/>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27"/>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27"/>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27"/>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27"/>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27"/>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27"/>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27"/>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27"/>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27"/>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27"/>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27"/>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27"/>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27"/>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27"/>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27"/>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27"/>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27"/>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27"/>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27"/>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27"/>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27"/>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27"/>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27"/>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27"/>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27"/>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27"/>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27"/>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27"/>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27"/>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27"/>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27"/>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27"/>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27"/>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27"/>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27"/>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27"/>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27"/>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27"/>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27"/>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27"/>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27"/>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27"/>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27"/>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27"/>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27"/>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27"/>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27"/>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27"/>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27"/>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27"/>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27"/>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27"/>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27"/>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27"/>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27"/>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27"/>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27"/>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27"/>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27"/>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27"/>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27"/>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27"/>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27"/>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27"/>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27"/>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27"/>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27"/>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27"/>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27"/>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27"/>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27"/>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27"/>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27"/>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27"/>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27"/>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27"/>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27"/>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27"/>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27"/>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27"/>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27"/>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27"/>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27"/>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27"/>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27"/>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27"/>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27"/>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27"/>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27"/>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27"/>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27"/>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27"/>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27"/>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27"/>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27"/>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27"/>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27"/>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27"/>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27"/>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27"/>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27"/>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27"/>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27"/>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27"/>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27"/>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27"/>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27"/>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27"/>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27"/>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27"/>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27"/>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27"/>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27"/>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27"/>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27"/>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27"/>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27"/>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27"/>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27"/>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27"/>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27"/>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27"/>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27"/>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27"/>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27"/>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27"/>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27"/>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27"/>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27"/>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27"/>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27"/>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27"/>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27"/>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27"/>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27"/>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27"/>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27"/>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27"/>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27"/>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27"/>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27"/>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27"/>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27"/>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27"/>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27"/>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27"/>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27"/>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27"/>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27"/>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27"/>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27"/>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27"/>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27"/>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27"/>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27"/>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27"/>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27"/>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27"/>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27"/>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27"/>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27"/>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27"/>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27"/>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27"/>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27"/>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27"/>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27"/>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27"/>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27"/>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27"/>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27"/>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27"/>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27"/>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27"/>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27"/>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27"/>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27"/>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27"/>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27"/>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27"/>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27"/>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27"/>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27"/>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27"/>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27"/>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27"/>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27"/>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27"/>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27"/>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27"/>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27"/>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27"/>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27"/>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27"/>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27"/>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27"/>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27"/>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27"/>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27"/>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27"/>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27"/>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27"/>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27"/>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27"/>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27"/>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27"/>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27"/>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27"/>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27"/>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27"/>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27"/>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27"/>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27"/>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27"/>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27"/>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27"/>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27"/>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27"/>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27"/>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27"/>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27"/>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27"/>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27"/>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27"/>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27"/>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27"/>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27"/>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27"/>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27"/>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27"/>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27"/>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27"/>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27"/>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27"/>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27"/>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27"/>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27"/>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27"/>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27"/>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27"/>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27"/>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27"/>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27"/>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27"/>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27"/>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27"/>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27"/>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27"/>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27"/>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27"/>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27"/>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27"/>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27"/>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27"/>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27"/>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27"/>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27"/>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27"/>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27"/>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27"/>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27"/>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27"/>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27"/>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27"/>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27"/>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27"/>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27"/>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27"/>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27"/>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27"/>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27"/>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27"/>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27"/>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27"/>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27"/>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27"/>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27"/>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27"/>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27"/>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27"/>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27"/>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27"/>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27"/>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27"/>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27"/>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27"/>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27"/>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27"/>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27"/>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27"/>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27"/>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27"/>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27"/>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27"/>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27"/>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27"/>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27"/>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27"/>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27"/>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27"/>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27"/>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27"/>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27"/>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27"/>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27"/>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27"/>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27"/>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27"/>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27"/>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27"/>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27"/>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27"/>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27"/>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27"/>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27"/>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27"/>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27"/>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27"/>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27"/>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27"/>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27"/>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27"/>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27"/>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27"/>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27"/>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27"/>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27"/>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27"/>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27"/>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27"/>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27"/>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27"/>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27"/>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27"/>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27"/>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27"/>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27"/>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27"/>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27"/>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27"/>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27"/>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27"/>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27"/>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27"/>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27"/>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27"/>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27"/>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27"/>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27"/>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27"/>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27"/>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27"/>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27"/>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27"/>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27"/>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27"/>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27"/>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27"/>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27"/>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27"/>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27"/>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27"/>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27"/>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27"/>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27"/>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27"/>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27"/>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27"/>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27"/>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27"/>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27"/>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27"/>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27"/>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27"/>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27"/>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27"/>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27"/>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27"/>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27"/>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27"/>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27"/>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27"/>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27"/>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27"/>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27"/>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27"/>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27"/>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27"/>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27"/>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27"/>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27"/>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27"/>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27"/>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27"/>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27"/>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27"/>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27"/>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27"/>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27"/>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27"/>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27"/>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27"/>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27"/>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27"/>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27"/>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27"/>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27"/>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27"/>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27"/>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27"/>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27"/>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27"/>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27"/>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27"/>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27"/>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27"/>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27"/>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27"/>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27"/>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27"/>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27"/>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27"/>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27"/>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27"/>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27"/>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27"/>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27"/>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27"/>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27"/>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27"/>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27"/>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27"/>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27"/>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27"/>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27"/>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27"/>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27"/>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27"/>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27"/>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27"/>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27"/>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27"/>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27"/>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27"/>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27"/>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27"/>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27"/>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27"/>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27"/>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27"/>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27"/>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27"/>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27"/>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27"/>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27"/>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27"/>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27"/>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27"/>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27"/>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27"/>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27"/>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27"/>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27"/>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27"/>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27"/>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27"/>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27"/>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27"/>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27"/>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27"/>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27"/>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27"/>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27"/>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27"/>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27"/>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27"/>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27"/>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27"/>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27"/>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27"/>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27"/>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27"/>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27"/>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27"/>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27"/>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27"/>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27"/>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27"/>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27"/>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27"/>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27"/>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27"/>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27"/>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27"/>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27"/>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27"/>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27"/>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27"/>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27"/>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27"/>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27"/>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27"/>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27"/>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27"/>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27"/>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27"/>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27"/>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27"/>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27"/>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27"/>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27"/>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27"/>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27"/>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27"/>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27"/>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27"/>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27"/>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27"/>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27"/>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27"/>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27"/>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27"/>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27"/>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27"/>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27"/>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27"/>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27"/>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27"/>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27"/>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27"/>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27"/>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27"/>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27"/>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27"/>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27"/>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27"/>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27"/>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27"/>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27"/>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27"/>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27"/>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27"/>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27"/>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27"/>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27"/>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27"/>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27"/>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27"/>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27"/>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27"/>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27"/>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27"/>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27"/>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27"/>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27"/>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27"/>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27"/>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27"/>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27"/>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27"/>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27"/>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27"/>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27"/>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27"/>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27"/>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27"/>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27"/>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27"/>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27"/>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27"/>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27"/>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27"/>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27"/>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27"/>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27"/>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27"/>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27"/>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27"/>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27"/>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27"/>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27"/>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27"/>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27"/>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27"/>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27"/>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27"/>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27"/>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27"/>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27"/>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27"/>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27"/>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27"/>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27"/>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27"/>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27"/>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27"/>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27"/>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27"/>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27"/>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27"/>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27"/>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27"/>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27"/>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27"/>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27"/>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27"/>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27"/>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27"/>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27"/>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27"/>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27"/>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27"/>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27"/>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27"/>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27"/>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27"/>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27"/>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27"/>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27"/>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27"/>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27"/>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27"/>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27"/>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27"/>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27"/>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27"/>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27"/>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27"/>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27"/>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27"/>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27"/>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27"/>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27"/>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27"/>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27"/>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27"/>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27"/>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27"/>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27"/>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27"/>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27"/>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27"/>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27"/>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27"/>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27"/>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27"/>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27"/>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27"/>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27"/>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27"/>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27"/>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27"/>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27"/>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27"/>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27"/>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27"/>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27"/>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27"/>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27"/>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27"/>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27"/>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27"/>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27"/>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27"/>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27"/>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27"/>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27"/>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27"/>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27"/>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27"/>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27"/>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27"/>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27"/>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27"/>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4" name="Google Shape;9104;p27"/>
          <p:cNvSpPr txBox="1"/>
          <p:nvPr/>
        </p:nvSpPr>
        <p:spPr>
          <a:xfrm>
            <a:off x="2987700" y="3638625"/>
            <a:ext cx="3168600" cy="1019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accent2"/>
                </a:solidFill>
                <a:latin typeface="Poppins Light"/>
                <a:ea typeface="Poppins Light"/>
                <a:cs typeface="Poppins Light"/>
                <a:sym typeface="Poppins Light"/>
              </a:rPr>
              <a:t>CREDITS: This presentation template was created by </a:t>
            </a:r>
            <a:r>
              <a:rPr lang="en" sz="1000">
                <a:solidFill>
                  <a:schemeClr val="accent2"/>
                </a:solidFill>
                <a:uFill>
                  <a:noFill/>
                </a:uFill>
                <a:latin typeface="Poppins Light"/>
                <a:ea typeface="Poppins Light"/>
                <a:cs typeface="Poppins Light"/>
                <a:sym typeface="Poppins Light"/>
                <a:hlinkClick r:id="rId2">
                  <a:extLst>
                    <a:ext uri="{A12FA001-AC4F-418D-AE19-62706E023703}">
                      <ahyp:hlinkClr xmlns:ahyp="http://schemas.microsoft.com/office/drawing/2018/hyperlinkcolor" val="tx"/>
                    </a:ext>
                  </a:extLst>
                </a:hlinkClick>
              </a:rPr>
              <a:t>Slidesgo</a:t>
            </a:r>
            <a:r>
              <a:rPr lang="en" sz="1000">
                <a:solidFill>
                  <a:schemeClr val="accent2"/>
                </a:solidFill>
                <a:latin typeface="Poppins Light"/>
                <a:ea typeface="Poppins Light"/>
                <a:cs typeface="Poppins Light"/>
                <a:sym typeface="Poppins Light"/>
              </a:rPr>
              <a:t>, including icons by </a:t>
            </a:r>
            <a:r>
              <a:rPr lang="en" sz="1000">
                <a:solidFill>
                  <a:schemeClr val="accent2"/>
                </a:solidFill>
                <a:uFill>
                  <a:noFill/>
                </a:uFill>
                <a:latin typeface="Poppins Light"/>
                <a:ea typeface="Poppins Light"/>
                <a:cs typeface="Poppins Light"/>
                <a:sym typeface="Poppins Light"/>
                <a:hlinkClick r:id="rId3">
                  <a:extLst>
                    <a:ext uri="{A12FA001-AC4F-418D-AE19-62706E023703}">
                      <ahyp:hlinkClr xmlns:ahyp="http://schemas.microsoft.com/office/drawing/2018/hyperlinkcolor" val="tx"/>
                    </a:ext>
                  </a:extLst>
                </a:hlinkClick>
              </a:rPr>
              <a:t>Flaticon</a:t>
            </a:r>
            <a:r>
              <a:rPr lang="en" sz="1000">
                <a:solidFill>
                  <a:schemeClr val="accent2"/>
                </a:solidFill>
                <a:latin typeface="Poppins Light"/>
                <a:ea typeface="Poppins Light"/>
                <a:cs typeface="Poppins Light"/>
                <a:sym typeface="Poppins Light"/>
              </a:rPr>
              <a:t>, and infographics &amp; images by </a:t>
            </a:r>
            <a:r>
              <a:rPr lang="en" sz="1000">
                <a:solidFill>
                  <a:schemeClr val="accent2"/>
                </a:solidFill>
                <a:uFill>
                  <a:noFill/>
                </a:uFill>
                <a:latin typeface="Poppins Light"/>
                <a:ea typeface="Poppins Light"/>
                <a:cs typeface="Poppins Light"/>
                <a:sym typeface="Poppins Light"/>
                <a:hlinkClick r:id="rId4">
                  <a:extLst>
                    <a:ext uri="{A12FA001-AC4F-418D-AE19-62706E023703}">
                      <ahyp:hlinkClr xmlns:ahyp="http://schemas.microsoft.com/office/drawing/2018/hyperlinkcolor" val="tx"/>
                    </a:ext>
                  </a:extLst>
                </a:hlinkClick>
              </a:rPr>
              <a:t>Freepik</a:t>
            </a:r>
            <a:r>
              <a:rPr lang="en" sz="1000">
                <a:solidFill>
                  <a:schemeClr val="accent2"/>
                </a:solidFill>
                <a:latin typeface="Poppins Light"/>
                <a:ea typeface="Poppins Light"/>
                <a:cs typeface="Poppins Light"/>
                <a:sym typeface="Poppins Light"/>
              </a:rPr>
              <a:t>. </a:t>
            </a:r>
            <a:endParaRPr sz="1000">
              <a:solidFill>
                <a:schemeClr val="accent2"/>
              </a:solidFill>
              <a:latin typeface="Poppins Light"/>
              <a:ea typeface="Poppins Light"/>
              <a:cs typeface="Poppins Light"/>
              <a:sym typeface="Poppins Light"/>
            </a:endParaRPr>
          </a:p>
          <a:p>
            <a:pPr marL="0" lvl="0" indent="0" algn="ctr" rtl="0">
              <a:spcBef>
                <a:spcPts val="300"/>
              </a:spcBef>
              <a:spcAft>
                <a:spcPts val="0"/>
              </a:spcAft>
              <a:buNone/>
            </a:pPr>
            <a:endParaRPr sz="1000">
              <a:solidFill>
                <a:schemeClr val="accent2"/>
              </a:solidFill>
              <a:latin typeface="Poppins Light"/>
              <a:ea typeface="Poppins Light"/>
              <a:cs typeface="Poppins Light"/>
              <a:sym typeface="Poppins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2539"/>
        <p:cNvGrpSpPr/>
        <p:nvPr/>
      </p:nvGrpSpPr>
      <p:grpSpPr>
        <a:xfrm>
          <a:off x="0" y="0"/>
          <a:ext cx="0" cy="0"/>
          <a:chOff x="0" y="0"/>
          <a:chExt cx="0" cy="0"/>
        </a:xfrm>
      </p:grpSpPr>
      <p:sp>
        <p:nvSpPr>
          <p:cNvPr id="2540" name="Google Shape;2540;p3"/>
          <p:cNvSpPr txBox="1">
            <a:spLocks noGrp="1"/>
          </p:cNvSpPr>
          <p:nvPr>
            <p:ph type="ctrTitle"/>
          </p:nvPr>
        </p:nvSpPr>
        <p:spPr>
          <a:xfrm>
            <a:off x="5093522" y="1844150"/>
            <a:ext cx="2799000" cy="2052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3300"/>
              <a:buFont typeface="Poppins Light"/>
              <a:buNone/>
              <a:defRPr sz="3300">
                <a:solidFill>
                  <a:schemeClr val="accent4"/>
                </a:solidFill>
                <a:latin typeface="Poppins Light"/>
                <a:ea typeface="Poppins Light"/>
                <a:cs typeface="Poppins Light"/>
                <a:sym typeface="Poppins Light"/>
              </a:defRPr>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sp>
        <p:nvSpPr>
          <p:cNvPr id="2541" name="Google Shape;2541;p3"/>
          <p:cNvSpPr txBox="1">
            <a:spLocks noGrp="1"/>
          </p:cNvSpPr>
          <p:nvPr>
            <p:ph type="subTitle" idx="1"/>
          </p:nvPr>
        </p:nvSpPr>
        <p:spPr>
          <a:xfrm>
            <a:off x="5205275" y="3482450"/>
            <a:ext cx="2575500" cy="41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b="1">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42" name="Google Shape;2542;p3"/>
          <p:cNvSpPr txBox="1">
            <a:spLocks noGrp="1"/>
          </p:cNvSpPr>
          <p:nvPr>
            <p:ph type="title" idx="2" hasCustomPrompt="1"/>
          </p:nvPr>
        </p:nvSpPr>
        <p:spPr>
          <a:xfrm>
            <a:off x="5635325" y="1427475"/>
            <a:ext cx="1715400" cy="703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6000"/>
              <a:buNone/>
              <a:defRPr sz="6000">
                <a:solidFill>
                  <a:schemeClr val="accent1"/>
                </a:solidFill>
              </a:defRPr>
            </a:lvl1pPr>
            <a:lvl2pPr lvl="1" algn="r" rtl="0">
              <a:spcBef>
                <a:spcPts val="0"/>
              </a:spcBef>
              <a:spcAft>
                <a:spcPts val="0"/>
              </a:spcAft>
              <a:buClr>
                <a:schemeClr val="accent1"/>
              </a:buClr>
              <a:buSzPts val="6000"/>
              <a:buNone/>
              <a:defRPr sz="6000">
                <a:solidFill>
                  <a:schemeClr val="accent1"/>
                </a:solidFill>
              </a:defRPr>
            </a:lvl2pPr>
            <a:lvl3pPr lvl="2" algn="r" rtl="0">
              <a:spcBef>
                <a:spcPts val="0"/>
              </a:spcBef>
              <a:spcAft>
                <a:spcPts val="0"/>
              </a:spcAft>
              <a:buClr>
                <a:schemeClr val="accent1"/>
              </a:buClr>
              <a:buSzPts val="6000"/>
              <a:buNone/>
              <a:defRPr sz="6000">
                <a:solidFill>
                  <a:schemeClr val="accent1"/>
                </a:solidFill>
              </a:defRPr>
            </a:lvl3pPr>
            <a:lvl4pPr lvl="3" algn="r" rtl="0">
              <a:spcBef>
                <a:spcPts val="0"/>
              </a:spcBef>
              <a:spcAft>
                <a:spcPts val="0"/>
              </a:spcAft>
              <a:buClr>
                <a:schemeClr val="accent1"/>
              </a:buClr>
              <a:buSzPts val="6000"/>
              <a:buNone/>
              <a:defRPr sz="6000">
                <a:solidFill>
                  <a:schemeClr val="accent1"/>
                </a:solidFill>
              </a:defRPr>
            </a:lvl4pPr>
            <a:lvl5pPr lvl="4" algn="r" rtl="0">
              <a:spcBef>
                <a:spcPts val="0"/>
              </a:spcBef>
              <a:spcAft>
                <a:spcPts val="0"/>
              </a:spcAft>
              <a:buClr>
                <a:schemeClr val="accent1"/>
              </a:buClr>
              <a:buSzPts val="6000"/>
              <a:buNone/>
              <a:defRPr sz="6000">
                <a:solidFill>
                  <a:schemeClr val="accent1"/>
                </a:solidFill>
              </a:defRPr>
            </a:lvl5pPr>
            <a:lvl6pPr lvl="5" algn="r" rtl="0">
              <a:spcBef>
                <a:spcPts val="0"/>
              </a:spcBef>
              <a:spcAft>
                <a:spcPts val="0"/>
              </a:spcAft>
              <a:buClr>
                <a:schemeClr val="accent1"/>
              </a:buClr>
              <a:buSzPts val="6000"/>
              <a:buNone/>
              <a:defRPr sz="6000">
                <a:solidFill>
                  <a:schemeClr val="accent1"/>
                </a:solidFill>
              </a:defRPr>
            </a:lvl6pPr>
            <a:lvl7pPr lvl="6" algn="r" rtl="0">
              <a:spcBef>
                <a:spcPts val="0"/>
              </a:spcBef>
              <a:spcAft>
                <a:spcPts val="0"/>
              </a:spcAft>
              <a:buClr>
                <a:schemeClr val="accent1"/>
              </a:buClr>
              <a:buSzPts val="6000"/>
              <a:buNone/>
              <a:defRPr sz="6000">
                <a:solidFill>
                  <a:schemeClr val="accent1"/>
                </a:solidFill>
              </a:defRPr>
            </a:lvl7pPr>
            <a:lvl8pPr lvl="7" algn="r" rtl="0">
              <a:spcBef>
                <a:spcPts val="0"/>
              </a:spcBef>
              <a:spcAft>
                <a:spcPts val="0"/>
              </a:spcAft>
              <a:buClr>
                <a:schemeClr val="accent1"/>
              </a:buClr>
              <a:buSzPts val="6000"/>
              <a:buNone/>
              <a:defRPr sz="6000">
                <a:solidFill>
                  <a:schemeClr val="accent1"/>
                </a:solidFill>
              </a:defRPr>
            </a:lvl8pPr>
            <a:lvl9pPr lvl="8" algn="r" rtl="0">
              <a:spcBef>
                <a:spcPts val="0"/>
              </a:spcBef>
              <a:spcAft>
                <a:spcPts val="0"/>
              </a:spcAft>
              <a:buClr>
                <a:schemeClr val="accent1"/>
              </a:buClr>
              <a:buSzPts val="6000"/>
              <a:buNone/>
              <a:defRPr sz="6000">
                <a:solidFill>
                  <a:schemeClr val="accent1"/>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3"/>
        <p:cNvGrpSpPr/>
        <p:nvPr/>
      </p:nvGrpSpPr>
      <p:grpSpPr>
        <a:xfrm>
          <a:off x="0" y="0"/>
          <a:ext cx="0" cy="0"/>
          <a:chOff x="0" y="0"/>
          <a:chExt cx="0" cy="0"/>
        </a:xfrm>
      </p:grpSpPr>
      <p:sp>
        <p:nvSpPr>
          <p:cNvPr id="2544" name="Google Shape;2544;p4"/>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Font typeface="Poppins"/>
              <a:buNone/>
              <a:defRPr sz="1800" b="1">
                <a:latin typeface="Poppins"/>
                <a:ea typeface="Poppins"/>
                <a:cs typeface="Poppins"/>
                <a:sym typeface="Poppins"/>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545" name="Google Shape;2545;p4"/>
          <p:cNvSpPr txBox="1">
            <a:spLocks noGrp="1"/>
          </p:cNvSpPr>
          <p:nvPr>
            <p:ph type="body" idx="1"/>
          </p:nvPr>
        </p:nvSpPr>
        <p:spPr>
          <a:xfrm>
            <a:off x="2919900" y="3175525"/>
            <a:ext cx="3304200" cy="14076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2546" name="Google Shape;2546;p4"/>
          <p:cNvSpPr/>
          <p:nvPr/>
        </p:nvSpPr>
        <p:spPr>
          <a:xfrm>
            <a:off x="-152400" y="-56425"/>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
          <p:cNvSpPr/>
          <p:nvPr/>
        </p:nvSpPr>
        <p:spPr>
          <a:xfrm rot="10800000">
            <a:off x="-543631" y="3847067"/>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
          <p:cNvSpPr/>
          <p:nvPr/>
        </p:nvSpPr>
        <p:spPr>
          <a:xfrm rot="10800000">
            <a:off x="-581096" y="341002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
          <p:cNvSpPr/>
          <p:nvPr/>
        </p:nvSpPr>
        <p:spPr>
          <a:xfrm rot="10800000">
            <a:off x="27195" y="370205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0" name="Google Shape;2550;p4"/>
          <p:cNvGrpSpPr/>
          <p:nvPr/>
        </p:nvGrpSpPr>
        <p:grpSpPr>
          <a:xfrm rot="10800000">
            <a:off x="917904" y="2836990"/>
            <a:ext cx="274836" cy="1611920"/>
            <a:chOff x="4769975" y="2151700"/>
            <a:chExt cx="149100" cy="874475"/>
          </a:xfrm>
        </p:grpSpPr>
        <p:sp>
          <p:nvSpPr>
            <p:cNvPr id="2551" name="Google Shape;2551;p4"/>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4" name="Google Shape;2584;p4"/>
          <p:cNvSpPr/>
          <p:nvPr/>
        </p:nvSpPr>
        <p:spPr>
          <a:xfrm rot="10800000">
            <a:off x="-1096900" y="118401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
          <p:cNvSpPr/>
          <p:nvPr/>
        </p:nvSpPr>
        <p:spPr>
          <a:xfrm rot="10800000">
            <a:off x="-1130952" y="1170377"/>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
          <p:cNvSpPr/>
          <p:nvPr/>
        </p:nvSpPr>
        <p:spPr>
          <a:xfrm rot="10800000">
            <a:off x="-793168" y="1487749"/>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7" name="Google Shape;2587;p4"/>
          <p:cNvGrpSpPr/>
          <p:nvPr/>
        </p:nvGrpSpPr>
        <p:grpSpPr>
          <a:xfrm rot="10800000">
            <a:off x="-717753" y="1564574"/>
            <a:ext cx="1299260" cy="1296418"/>
            <a:chOff x="6378300" y="2596400"/>
            <a:chExt cx="754375" cy="752725"/>
          </a:xfrm>
        </p:grpSpPr>
        <p:sp>
          <p:nvSpPr>
            <p:cNvPr id="2588" name="Google Shape;2588;p4"/>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0" name="Google Shape;2770;p4"/>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
          <p:cNvSpPr/>
          <p:nvPr/>
        </p:nvSpPr>
        <p:spPr>
          <a:xfrm>
            <a:off x="171122" y="-4"/>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
          <p:cNvSpPr/>
          <p:nvPr/>
        </p:nvSpPr>
        <p:spPr>
          <a:xfrm>
            <a:off x="7584300" y="-56400"/>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
          <p:cNvSpPr/>
          <p:nvPr/>
        </p:nvSpPr>
        <p:spPr>
          <a:xfrm>
            <a:off x="8051123" y="4308011"/>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
          <p:cNvSpPr/>
          <p:nvPr/>
        </p:nvSpPr>
        <p:spPr>
          <a:xfrm>
            <a:off x="7916975" y="4174263"/>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
          <p:cNvSpPr/>
          <p:nvPr/>
        </p:nvSpPr>
        <p:spPr>
          <a:xfrm>
            <a:off x="8569037" y="4572713"/>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
          <p:cNvSpPr/>
          <p:nvPr/>
        </p:nvSpPr>
        <p:spPr>
          <a:xfrm>
            <a:off x="8594997" y="2213741"/>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8" name="Google Shape;2778;p4"/>
          <p:cNvGrpSpPr/>
          <p:nvPr/>
        </p:nvGrpSpPr>
        <p:grpSpPr>
          <a:xfrm>
            <a:off x="8552455" y="2981231"/>
            <a:ext cx="1019815" cy="944312"/>
            <a:chOff x="2113525" y="2880575"/>
            <a:chExt cx="609500" cy="564375"/>
          </a:xfrm>
        </p:grpSpPr>
        <p:sp>
          <p:nvSpPr>
            <p:cNvPr id="2779" name="Google Shape;2779;p4"/>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4"/>
          <p:cNvGrpSpPr/>
          <p:nvPr/>
        </p:nvGrpSpPr>
        <p:grpSpPr>
          <a:xfrm>
            <a:off x="8098774" y="1820192"/>
            <a:ext cx="349968" cy="2052568"/>
            <a:chOff x="1037125" y="2236325"/>
            <a:chExt cx="149100" cy="874475"/>
          </a:xfrm>
        </p:grpSpPr>
        <p:sp>
          <p:nvSpPr>
            <p:cNvPr id="2784" name="Google Shape;2784;p4"/>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0" name="Google Shape;2820;p4"/>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2" name="Google Shape;2822;p4"/>
          <p:cNvGrpSpPr/>
          <p:nvPr/>
        </p:nvGrpSpPr>
        <p:grpSpPr>
          <a:xfrm>
            <a:off x="8471164" y="-89812"/>
            <a:ext cx="1236640" cy="1210852"/>
            <a:chOff x="236475" y="527300"/>
            <a:chExt cx="1124525" cy="1101075"/>
          </a:xfrm>
        </p:grpSpPr>
        <p:sp>
          <p:nvSpPr>
            <p:cNvPr id="2823" name="Google Shape;2823;p4"/>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61"/>
        <p:cNvGrpSpPr/>
        <p:nvPr/>
      </p:nvGrpSpPr>
      <p:grpSpPr>
        <a:xfrm>
          <a:off x="0" y="0"/>
          <a:ext cx="0" cy="0"/>
          <a:chOff x="0" y="0"/>
          <a:chExt cx="0" cy="0"/>
        </a:xfrm>
      </p:grpSpPr>
      <p:sp>
        <p:nvSpPr>
          <p:cNvPr id="3562" name="Google Shape;3562;p6"/>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Poppins"/>
              <a:buNone/>
              <a:defRPr sz="1800" b="1">
                <a:latin typeface="Poppins"/>
                <a:ea typeface="Poppins"/>
                <a:cs typeface="Poppins"/>
                <a:sym typeface="Poppins"/>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05"/>
        <p:cNvGrpSpPr/>
        <p:nvPr/>
      </p:nvGrpSpPr>
      <p:grpSpPr>
        <a:xfrm>
          <a:off x="0" y="0"/>
          <a:ext cx="0" cy="0"/>
          <a:chOff x="0" y="0"/>
          <a:chExt cx="0" cy="0"/>
        </a:xfrm>
      </p:grpSpPr>
      <p:sp>
        <p:nvSpPr>
          <p:cNvPr id="4306" name="Google Shape;4306;p9"/>
          <p:cNvSpPr txBox="1">
            <a:spLocks noGrp="1"/>
          </p:cNvSpPr>
          <p:nvPr>
            <p:ph type="subTitle" idx="1"/>
          </p:nvPr>
        </p:nvSpPr>
        <p:spPr>
          <a:xfrm>
            <a:off x="2590950" y="948450"/>
            <a:ext cx="3962100" cy="777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a:endParaRPr/>
          </a:p>
        </p:txBody>
      </p:sp>
      <p:sp>
        <p:nvSpPr>
          <p:cNvPr id="4307" name="Google Shape;4307;p9"/>
          <p:cNvSpPr txBox="1">
            <a:spLocks noGrp="1"/>
          </p:cNvSpPr>
          <p:nvPr>
            <p:ph type="body" idx="2"/>
          </p:nvPr>
        </p:nvSpPr>
        <p:spPr>
          <a:xfrm>
            <a:off x="5062525" y="2030850"/>
            <a:ext cx="3316200" cy="25224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308" name="Google Shape;4308;p9"/>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Poppins"/>
              <a:buNone/>
              <a:defRPr sz="1800" b="1">
                <a:latin typeface="Poppins"/>
                <a:ea typeface="Poppins"/>
                <a:cs typeface="Poppins"/>
                <a:sym typeface="Poppins"/>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4309" name="Google Shape;4309;p9"/>
          <p:cNvSpPr/>
          <p:nvPr/>
        </p:nvSpPr>
        <p:spPr>
          <a:xfrm>
            <a:off x="5832022" y="4661525"/>
            <a:ext cx="3232040" cy="3232125"/>
          </a:xfrm>
          <a:custGeom>
            <a:avLst/>
            <a:gdLst/>
            <a:ahLst/>
            <a:cxnLst/>
            <a:rect l="l" t="t" r="r" b="b"/>
            <a:pathLst>
              <a:path w="76048" h="76050" extrusionOk="0">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9"/>
          <p:cNvSpPr/>
          <p:nvPr/>
        </p:nvSpPr>
        <p:spPr>
          <a:xfrm>
            <a:off x="508098" y="123226"/>
            <a:ext cx="1095856" cy="1095856"/>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1" name="Google Shape;4311;p9"/>
          <p:cNvGrpSpPr/>
          <p:nvPr/>
        </p:nvGrpSpPr>
        <p:grpSpPr>
          <a:xfrm>
            <a:off x="-750851" y="123226"/>
            <a:ext cx="1801489" cy="1763922"/>
            <a:chOff x="236475" y="527300"/>
            <a:chExt cx="1124525" cy="1101075"/>
          </a:xfrm>
        </p:grpSpPr>
        <p:sp>
          <p:nvSpPr>
            <p:cNvPr id="4312" name="Google Shape;4312;p9"/>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9"/>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9"/>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9"/>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9"/>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9"/>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9"/>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9"/>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9"/>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9"/>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9"/>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9"/>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9"/>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9"/>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9"/>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9"/>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9"/>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9"/>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9"/>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9"/>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9"/>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9"/>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9"/>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9"/>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9"/>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9"/>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9"/>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9"/>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9"/>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9"/>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9"/>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9"/>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9"/>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9"/>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9"/>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9"/>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9"/>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9"/>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9"/>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9"/>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9"/>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9"/>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9"/>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9"/>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9"/>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9"/>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9"/>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9"/>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9"/>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9"/>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9"/>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9"/>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9"/>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9"/>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9"/>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9"/>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9"/>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9"/>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9"/>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9"/>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9"/>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9"/>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9"/>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9"/>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9"/>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9"/>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9"/>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9"/>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9"/>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9"/>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9"/>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9"/>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9"/>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9"/>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9"/>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9"/>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9"/>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9"/>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9"/>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9"/>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9"/>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9"/>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9"/>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9"/>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9"/>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9"/>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9"/>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9"/>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9"/>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9"/>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9"/>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9"/>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9"/>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9"/>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9"/>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9"/>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9"/>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9"/>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9"/>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9"/>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9"/>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9"/>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9"/>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9"/>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9"/>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9"/>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9"/>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9"/>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9"/>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9"/>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9"/>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9"/>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9"/>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9"/>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9"/>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9"/>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9"/>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9"/>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9"/>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9"/>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9"/>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9"/>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9"/>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9"/>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9"/>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9"/>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9"/>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9"/>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9"/>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9"/>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9"/>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9"/>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9"/>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9"/>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9"/>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9"/>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9"/>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9"/>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9"/>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9"/>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9"/>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9"/>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9"/>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9"/>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9"/>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9"/>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9"/>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9"/>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9"/>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9"/>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9"/>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9"/>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9"/>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9"/>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9"/>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9"/>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9"/>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9"/>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9"/>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9"/>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9"/>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9"/>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9"/>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9"/>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9"/>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9"/>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9"/>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9"/>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9"/>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9"/>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9"/>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9"/>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9"/>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9"/>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9"/>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9"/>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9"/>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9"/>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9"/>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9"/>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9"/>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9"/>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9"/>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9"/>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9"/>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9"/>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9"/>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9"/>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9"/>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9"/>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9"/>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9"/>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9"/>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9"/>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9"/>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9"/>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9"/>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9"/>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9"/>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9"/>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9"/>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9"/>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9"/>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9"/>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9"/>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9"/>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9"/>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9"/>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9"/>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9"/>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9"/>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9"/>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9"/>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9"/>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9"/>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9"/>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9"/>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9"/>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9"/>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9"/>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9"/>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9"/>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9"/>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9"/>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9"/>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9"/>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9"/>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9"/>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9"/>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9"/>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9"/>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9"/>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9"/>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9"/>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9"/>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9"/>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9"/>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9"/>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9"/>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9"/>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9"/>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9"/>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9"/>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9"/>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9"/>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9"/>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9"/>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9"/>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9"/>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9"/>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9"/>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9"/>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9"/>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9"/>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9"/>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9"/>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9"/>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9"/>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9"/>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9"/>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9"/>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9"/>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9"/>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9"/>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9"/>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9"/>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9"/>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9"/>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9"/>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9"/>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9"/>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9"/>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9"/>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9"/>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9"/>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9"/>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9"/>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9"/>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9"/>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9"/>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9"/>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9"/>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9"/>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9"/>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9"/>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9"/>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9"/>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9"/>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9"/>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9"/>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9"/>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9"/>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9"/>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9"/>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9"/>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9"/>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9"/>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9"/>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9"/>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9"/>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9"/>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9"/>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9"/>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9"/>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9"/>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9"/>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9"/>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9"/>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9"/>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9"/>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9"/>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9"/>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9"/>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9"/>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9"/>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9"/>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9"/>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9"/>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9"/>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9"/>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9"/>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9"/>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9"/>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9"/>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9"/>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9"/>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9"/>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9"/>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9"/>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9"/>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9"/>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9"/>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9"/>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9"/>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9"/>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9"/>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9"/>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9"/>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9"/>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9"/>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9"/>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9"/>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9"/>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9"/>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9"/>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9"/>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9"/>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9"/>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9"/>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9"/>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9"/>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9"/>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9"/>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9"/>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9"/>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9"/>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9"/>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9"/>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9"/>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9"/>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9"/>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9"/>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9"/>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9"/>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9"/>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9"/>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9"/>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9"/>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9"/>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9"/>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9"/>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9"/>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9"/>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9"/>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9"/>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9"/>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9"/>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9"/>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9"/>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9"/>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9"/>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9"/>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9"/>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9"/>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9"/>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9"/>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9"/>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9"/>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9"/>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9"/>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9"/>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9"/>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9"/>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9"/>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9"/>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9"/>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9"/>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9"/>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9"/>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9"/>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9"/>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9"/>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9"/>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9"/>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9"/>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9"/>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9"/>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9"/>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9"/>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9"/>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9"/>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9"/>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9"/>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9"/>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9"/>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9"/>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9"/>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9"/>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9"/>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9"/>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9"/>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9"/>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9"/>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9"/>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9"/>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9"/>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9"/>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9"/>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9"/>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9"/>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9"/>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9"/>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9"/>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9"/>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9"/>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9"/>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9"/>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9"/>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9"/>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9"/>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9"/>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9"/>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9"/>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9"/>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9"/>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9"/>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9"/>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9"/>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9"/>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9"/>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9"/>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9"/>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9"/>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9"/>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9"/>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9"/>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9"/>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9"/>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9"/>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9"/>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9"/>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9"/>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9"/>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9"/>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9"/>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9"/>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9"/>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9"/>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9"/>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9"/>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9"/>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9"/>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9"/>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9"/>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9"/>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9"/>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9"/>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9"/>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9"/>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9"/>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9"/>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9"/>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9"/>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9"/>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9"/>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9"/>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9"/>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9"/>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9"/>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9"/>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9"/>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9"/>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9"/>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9"/>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9"/>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9"/>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9"/>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9"/>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9"/>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9"/>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9"/>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9"/>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9"/>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9"/>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9"/>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9"/>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9"/>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9"/>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9"/>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9"/>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9"/>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9"/>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9"/>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9"/>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9"/>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9"/>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9"/>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9"/>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9"/>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9"/>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9"/>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9"/>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9"/>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9"/>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9"/>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9"/>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9"/>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9"/>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9"/>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9"/>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9"/>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9"/>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9"/>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9"/>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9"/>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9"/>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9"/>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9"/>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9"/>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9"/>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9"/>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9"/>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9"/>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9"/>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9"/>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9"/>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9"/>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9"/>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9"/>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9"/>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9"/>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9"/>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9"/>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9"/>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9"/>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9"/>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9"/>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9"/>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9"/>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9"/>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9"/>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9"/>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9"/>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9"/>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9"/>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9"/>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9"/>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9"/>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9"/>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9"/>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9"/>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9"/>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9"/>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9"/>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9"/>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9"/>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9"/>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9"/>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9"/>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9"/>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9"/>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9"/>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9"/>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9"/>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9"/>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9"/>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9"/>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9"/>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9"/>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9"/>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9"/>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9"/>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9"/>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9"/>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9"/>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9"/>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9"/>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9"/>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9"/>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9"/>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9"/>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9"/>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9"/>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9"/>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9"/>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9"/>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9"/>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9"/>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9"/>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9"/>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9"/>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9"/>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9"/>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9"/>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9"/>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9"/>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9"/>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9"/>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9"/>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9"/>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9"/>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9"/>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9"/>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9"/>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9"/>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9"/>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9"/>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9"/>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9"/>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9"/>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9"/>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9"/>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9"/>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9"/>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9"/>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9"/>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9"/>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9"/>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9"/>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9"/>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9"/>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9"/>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9"/>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9"/>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9"/>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9"/>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9"/>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9"/>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9"/>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9"/>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9"/>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9"/>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9"/>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9"/>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9"/>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9"/>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9"/>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9"/>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9"/>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9"/>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9"/>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9"/>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9"/>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9"/>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9"/>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9"/>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9"/>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9"/>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9"/>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9"/>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9"/>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9"/>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9"/>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9"/>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9"/>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9"/>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9"/>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9"/>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9"/>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9"/>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9"/>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9"/>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9"/>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9"/>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9"/>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9"/>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9"/>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9"/>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9"/>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9"/>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9"/>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9"/>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9"/>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9"/>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9"/>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9"/>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9"/>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9"/>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9"/>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9"/>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9"/>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9"/>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9"/>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9"/>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9"/>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9"/>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9"/>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9"/>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9"/>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9"/>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9"/>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9"/>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9"/>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9"/>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9"/>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9"/>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9"/>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9"/>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9"/>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9"/>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9"/>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9"/>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9"/>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9"/>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9"/>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9"/>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9"/>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9"/>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9"/>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9"/>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9"/>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9"/>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9"/>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9"/>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6" name="Google Shape;5046;p9"/>
          <p:cNvSpPr/>
          <p:nvPr/>
        </p:nvSpPr>
        <p:spPr>
          <a:xfrm>
            <a:off x="8366832" y="4942645"/>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47"/>
        <p:cNvGrpSpPr/>
        <p:nvPr/>
      </p:nvGrpSpPr>
      <p:grpSpPr>
        <a:xfrm>
          <a:off x="0" y="0"/>
          <a:ext cx="0" cy="0"/>
          <a:chOff x="0" y="0"/>
          <a:chExt cx="0" cy="0"/>
        </a:xfrm>
      </p:grpSpPr>
      <p:sp>
        <p:nvSpPr>
          <p:cNvPr id="5048" name="Google Shape;5048;p10"/>
          <p:cNvSpPr txBox="1">
            <a:spLocks noGrp="1"/>
          </p:cNvSpPr>
          <p:nvPr>
            <p:ph type="body" idx="1"/>
          </p:nvPr>
        </p:nvSpPr>
        <p:spPr>
          <a:xfrm>
            <a:off x="6294250" y="1867275"/>
            <a:ext cx="2108400" cy="22968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800"/>
              <a:buNone/>
              <a:defRPr sz="1800"/>
            </a:lvl1pPr>
          </a:lstStyle>
          <a:p>
            <a:endParaRPr/>
          </a:p>
        </p:txBody>
      </p:sp>
      <p:sp>
        <p:nvSpPr>
          <p:cNvPr id="5049" name="Google Shape;5049;p10"/>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Poppins"/>
              <a:buNone/>
              <a:defRPr sz="1800" b="1">
                <a:latin typeface="Poppins"/>
                <a:ea typeface="Poppins"/>
                <a:cs typeface="Poppins"/>
                <a:sym typeface="Poppins"/>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2"/>
        </a:solidFill>
        <a:effectLst/>
      </p:bgPr>
    </p:bg>
    <p:spTree>
      <p:nvGrpSpPr>
        <p:cNvPr id="1" name="Shape 5050"/>
        <p:cNvGrpSpPr/>
        <p:nvPr/>
      </p:nvGrpSpPr>
      <p:grpSpPr>
        <a:xfrm>
          <a:off x="0" y="0"/>
          <a:ext cx="0" cy="0"/>
          <a:chOff x="0" y="0"/>
          <a:chExt cx="0" cy="0"/>
        </a:xfrm>
      </p:grpSpPr>
      <p:sp>
        <p:nvSpPr>
          <p:cNvPr id="5051" name="Google Shape;5051;p11"/>
          <p:cNvSpPr/>
          <p:nvPr/>
        </p:nvSpPr>
        <p:spPr>
          <a:xfrm>
            <a:off x="833400" y="1753500"/>
            <a:ext cx="7477200" cy="3390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1"/>
          <p:cNvSpPr txBox="1">
            <a:spLocks noGrp="1"/>
          </p:cNvSpPr>
          <p:nvPr>
            <p:ph type="title" hasCustomPrompt="1"/>
          </p:nvPr>
        </p:nvSpPr>
        <p:spPr>
          <a:xfrm>
            <a:off x="311700" y="2317375"/>
            <a:ext cx="8520600" cy="1209600"/>
          </a:xfrm>
          <a:prstGeom prst="rect">
            <a:avLst/>
          </a:prstGeom>
        </p:spPr>
        <p:txBody>
          <a:bodyPr spcFirstLastPara="1" wrap="square" lIns="91425" tIns="91425" rIns="91425" bIns="91425" anchor="b" anchorCtr="0">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53" name="Google Shape;5053;p11"/>
          <p:cNvSpPr txBox="1">
            <a:spLocks noGrp="1"/>
          </p:cNvSpPr>
          <p:nvPr>
            <p:ph type="body" idx="1"/>
          </p:nvPr>
        </p:nvSpPr>
        <p:spPr>
          <a:xfrm>
            <a:off x="311700" y="3609425"/>
            <a:ext cx="8520600" cy="8373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5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IG_NUMBER_1">
    <p:spTree>
      <p:nvGrpSpPr>
        <p:cNvPr id="1" name="Shape 5058"/>
        <p:cNvGrpSpPr/>
        <p:nvPr/>
      </p:nvGrpSpPr>
      <p:grpSpPr>
        <a:xfrm>
          <a:off x="0" y="0"/>
          <a:ext cx="0" cy="0"/>
          <a:chOff x="0" y="0"/>
          <a:chExt cx="0" cy="0"/>
        </a:xfrm>
      </p:grpSpPr>
      <p:sp>
        <p:nvSpPr>
          <p:cNvPr id="5059" name="Google Shape;5059;p14"/>
          <p:cNvSpPr txBox="1">
            <a:spLocks noGrp="1"/>
          </p:cNvSpPr>
          <p:nvPr>
            <p:ph type="title" hasCustomPrompt="1"/>
          </p:nvPr>
        </p:nvSpPr>
        <p:spPr>
          <a:xfrm>
            <a:off x="158725" y="810277"/>
            <a:ext cx="1320300" cy="5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5060" name="Google Shape;5060;p14"/>
          <p:cNvSpPr txBox="1">
            <a:spLocks noGrp="1"/>
          </p:cNvSpPr>
          <p:nvPr>
            <p:ph type="title" idx="2"/>
          </p:nvPr>
        </p:nvSpPr>
        <p:spPr>
          <a:xfrm>
            <a:off x="1642650" y="635805"/>
            <a:ext cx="2808000" cy="412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061" name="Google Shape;5061;p14"/>
          <p:cNvSpPr txBox="1">
            <a:spLocks noGrp="1"/>
          </p:cNvSpPr>
          <p:nvPr>
            <p:ph type="subTitle" idx="1"/>
          </p:nvPr>
        </p:nvSpPr>
        <p:spPr>
          <a:xfrm>
            <a:off x="1642650" y="969270"/>
            <a:ext cx="2464800" cy="54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062" name="Google Shape;5062;p14"/>
          <p:cNvSpPr txBox="1">
            <a:spLocks noGrp="1"/>
          </p:cNvSpPr>
          <p:nvPr>
            <p:ph type="title" idx="3" hasCustomPrompt="1"/>
          </p:nvPr>
        </p:nvSpPr>
        <p:spPr>
          <a:xfrm>
            <a:off x="158725" y="1913852"/>
            <a:ext cx="1320300" cy="5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5063" name="Google Shape;5063;p14"/>
          <p:cNvSpPr txBox="1">
            <a:spLocks noGrp="1"/>
          </p:cNvSpPr>
          <p:nvPr>
            <p:ph type="title" idx="4"/>
          </p:nvPr>
        </p:nvSpPr>
        <p:spPr>
          <a:xfrm>
            <a:off x="1642650" y="1739379"/>
            <a:ext cx="2808000" cy="412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064" name="Google Shape;5064;p14"/>
          <p:cNvSpPr txBox="1">
            <a:spLocks noGrp="1"/>
          </p:cNvSpPr>
          <p:nvPr>
            <p:ph type="subTitle" idx="5"/>
          </p:nvPr>
        </p:nvSpPr>
        <p:spPr>
          <a:xfrm>
            <a:off x="1642650" y="2072845"/>
            <a:ext cx="2464800" cy="54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065" name="Google Shape;5065;p14"/>
          <p:cNvSpPr txBox="1">
            <a:spLocks noGrp="1"/>
          </p:cNvSpPr>
          <p:nvPr>
            <p:ph type="title" idx="6" hasCustomPrompt="1"/>
          </p:nvPr>
        </p:nvSpPr>
        <p:spPr>
          <a:xfrm>
            <a:off x="158725" y="3017427"/>
            <a:ext cx="1320300" cy="5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5066" name="Google Shape;5066;p14"/>
          <p:cNvSpPr txBox="1">
            <a:spLocks noGrp="1"/>
          </p:cNvSpPr>
          <p:nvPr>
            <p:ph type="title" idx="7"/>
          </p:nvPr>
        </p:nvSpPr>
        <p:spPr>
          <a:xfrm>
            <a:off x="1642650" y="2842955"/>
            <a:ext cx="2808000" cy="412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067" name="Google Shape;5067;p14"/>
          <p:cNvSpPr txBox="1">
            <a:spLocks noGrp="1"/>
          </p:cNvSpPr>
          <p:nvPr>
            <p:ph type="subTitle" idx="8"/>
          </p:nvPr>
        </p:nvSpPr>
        <p:spPr>
          <a:xfrm>
            <a:off x="1642650" y="3176420"/>
            <a:ext cx="2464800" cy="54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068" name="Google Shape;5068;p14"/>
          <p:cNvSpPr txBox="1">
            <a:spLocks noGrp="1"/>
          </p:cNvSpPr>
          <p:nvPr>
            <p:ph type="title" idx="9" hasCustomPrompt="1"/>
          </p:nvPr>
        </p:nvSpPr>
        <p:spPr>
          <a:xfrm>
            <a:off x="4614421" y="1576143"/>
            <a:ext cx="1320300" cy="5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5069" name="Google Shape;5069;p14"/>
          <p:cNvSpPr txBox="1">
            <a:spLocks noGrp="1"/>
          </p:cNvSpPr>
          <p:nvPr>
            <p:ph type="title" idx="13"/>
          </p:nvPr>
        </p:nvSpPr>
        <p:spPr>
          <a:xfrm>
            <a:off x="6098346" y="1401670"/>
            <a:ext cx="2808000" cy="412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070" name="Google Shape;5070;p14"/>
          <p:cNvSpPr txBox="1">
            <a:spLocks noGrp="1"/>
          </p:cNvSpPr>
          <p:nvPr>
            <p:ph type="subTitle" idx="14"/>
          </p:nvPr>
        </p:nvSpPr>
        <p:spPr>
          <a:xfrm>
            <a:off x="6098346" y="1735136"/>
            <a:ext cx="2464800" cy="54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071" name="Google Shape;5071;p14"/>
          <p:cNvSpPr txBox="1">
            <a:spLocks noGrp="1"/>
          </p:cNvSpPr>
          <p:nvPr>
            <p:ph type="title" idx="15" hasCustomPrompt="1"/>
          </p:nvPr>
        </p:nvSpPr>
        <p:spPr>
          <a:xfrm>
            <a:off x="4614421" y="2679718"/>
            <a:ext cx="1320300" cy="5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5072" name="Google Shape;5072;p14"/>
          <p:cNvSpPr txBox="1">
            <a:spLocks noGrp="1"/>
          </p:cNvSpPr>
          <p:nvPr>
            <p:ph type="title" idx="16"/>
          </p:nvPr>
        </p:nvSpPr>
        <p:spPr>
          <a:xfrm>
            <a:off x="6098346" y="2505245"/>
            <a:ext cx="2808000" cy="412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073" name="Google Shape;5073;p14"/>
          <p:cNvSpPr txBox="1">
            <a:spLocks noGrp="1"/>
          </p:cNvSpPr>
          <p:nvPr>
            <p:ph type="subTitle" idx="17"/>
          </p:nvPr>
        </p:nvSpPr>
        <p:spPr>
          <a:xfrm>
            <a:off x="6098346" y="2838711"/>
            <a:ext cx="2464800" cy="54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074" name="Google Shape;5074;p14"/>
          <p:cNvSpPr txBox="1">
            <a:spLocks noGrp="1"/>
          </p:cNvSpPr>
          <p:nvPr>
            <p:ph type="title" idx="18" hasCustomPrompt="1"/>
          </p:nvPr>
        </p:nvSpPr>
        <p:spPr>
          <a:xfrm>
            <a:off x="4614421" y="3783293"/>
            <a:ext cx="1320300" cy="5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5075" name="Google Shape;5075;p14"/>
          <p:cNvSpPr txBox="1">
            <a:spLocks noGrp="1"/>
          </p:cNvSpPr>
          <p:nvPr>
            <p:ph type="title" idx="19"/>
          </p:nvPr>
        </p:nvSpPr>
        <p:spPr>
          <a:xfrm>
            <a:off x="6098346" y="3608820"/>
            <a:ext cx="2808000" cy="412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076" name="Google Shape;5076;p14"/>
          <p:cNvSpPr txBox="1">
            <a:spLocks noGrp="1"/>
          </p:cNvSpPr>
          <p:nvPr>
            <p:ph type="subTitle" idx="20"/>
          </p:nvPr>
        </p:nvSpPr>
        <p:spPr>
          <a:xfrm>
            <a:off x="6098346" y="3942286"/>
            <a:ext cx="2464800" cy="54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1350" y="445025"/>
            <a:ext cx="57468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1pPr>
            <a:lvl2pPr lvl="1">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2pPr>
            <a:lvl3pPr lvl="2">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3pPr>
            <a:lvl4pPr lvl="3">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4pPr>
            <a:lvl5pPr lvl="4">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5pPr>
            <a:lvl6pPr lvl="5">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6pPr>
            <a:lvl7pPr lvl="6">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7pPr>
            <a:lvl8pPr lvl="7">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8pPr>
            <a:lvl9pPr lvl="8">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951350" y="1752375"/>
            <a:ext cx="5746800" cy="2687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1pPr>
            <a:lvl2pPr marL="914400" lvl="1" indent="-3175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2pPr>
            <a:lvl3pPr marL="1371600" lvl="2" indent="-3175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3pPr>
            <a:lvl4pPr marL="1828800" lvl="3" indent="-3175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4pPr>
            <a:lvl5pPr marL="2286000" lvl="4" indent="-3175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5pPr>
            <a:lvl6pPr marL="2743200" lvl="5" indent="-3175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6pPr>
            <a:lvl7pPr marL="3200400" lvl="6" indent="-3175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7pPr>
            <a:lvl8pPr marL="3657600" lvl="7" indent="-3175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8pPr>
            <a:lvl9pPr marL="4114800" lvl="8" indent="-317500">
              <a:lnSpc>
                <a:spcPct val="100000"/>
              </a:lnSpc>
              <a:spcBef>
                <a:spcPts val="1600"/>
              </a:spcBef>
              <a:spcAft>
                <a:spcPts val="1600"/>
              </a:spcAft>
              <a:buClr>
                <a:schemeClr val="accent2"/>
              </a:buClr>
              <a:buSzPts val="1400"/>
              <a:buFont typeface="Poppins Light"/>
              <a:buChar char="■"/>
              <a:defRPr>
                <a:solidFill>
                  <a:schemeClr val="accent2"/>
                </a:solidFill>
                <a:latin typeface="Poppins Light"/>
                <a:ea typeface="Poppins Light"/>
                <a:cs typeface="Poppins Light"/>
                <a:sym typeface="Poppi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6" r:id="rId6"/>
    <p:sldLayoutId id="2147483657" r:id="rId7"/>
    <p:sldLayoutId id="2147483658" r:id="rId8"/>
    <p:sldLayoutId id="2147483660" r:id="rId9"/>
    <p:sldLayoutId id="2147483662" r:id="rId10"/>
    <p:sldLayoutId id="2147483668" r:id="rId11"/>
    <p:sldLayoutId id="2147483669" r:id="rId12"/>
    <p:sldLayoutId id="214748367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5.xml"/><Relationship Id="rId5" Type="http://schemas.openxmlformats.org/officeDocument/2006/relationships/image" Target="../media/image15.jpe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5.xml"/><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5.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image" Target="../media/image20.png"/><Relationship Id="rId5" Type="http://schemas.openxmlformats.org/officeDocument/2006/relationships/image" Target="../media/image22.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12"/>
        <p:cNvGrpSpPr/>
        <p:nvPr/>
      </p:nvGrpSpPr>
      <p:grpSpPr>
        <a:xfrm>
          <a:off x="0" y="0"/>
          <a:ext cx="0" cy="0"/>
          <a:chOff x="0" y="0"/>
          <a:chExt cx="0" cy="0"/>
        </a:xfrm>
      </p:grpSpPr>
      <p:sp>
        <p:nvSpPr>
          <p:cNvPr id="9113" name="Google Shape;9113;p30"/>
          <p:cNvSpPr txBox="1">
            <a:spLocks noGrp="1"/>
          </p:cNvSpPr>
          <p:nvPr>
            <p:ph type="ctrTitle"/>
          </p:nvPr>
        </p:nvSpPr>
        <p:spPr>
          <a:xfrm>
            <a:off x="2050969" y="1459334"/>
            <a:ext cx="4916802" cy="2052600"/>
          </a:xfrm>
          <a:prstGeom prst="rect">
            <a:avLst/>
          </a:prstGeom>
        </p:spPr>
        <p:txBody>
          <a:bodyPr spcFirstLastPara="1" wrap="square" lIns="91425" tIns="91425" rIns="91425" bIns="91425" anchor="ctr" anchorCtr="0">
            <a:noAutofit/>
          </a:bodyPr>
          <a:lstStyle/>
          <a:p>
            <a:r>
              <a:rPr lang="en-GB"/>
              <a:t>WARWICK EWB X COLLINS AEROSPACE </a:t>
            </a:r>
            <a:br>
              <a:rPr lang="en-GB"/>
            </a:br>
            <a:r>
              <a:rPr lang="en-GB"/>
              <a:t>TRANSMISSION SHAFT STORAGE</a:t>
            </a:r>
          </a:p>
        </p:txBody>
      </p:sp>
      <p:pic>
        <p:nvPicPr>
          <p:cNvPr id="2" name="Picture 2" descr="Logo, company name&#10;&#10;Description automatically generated">
            <a:extLst>
              <a:ext uri="{FF2B5EF4-FFF2-40B4-BE49-F238E27FC236}">
                <a16:creationId xmlns:a16="http://schemas.microsoft.com/office/drawing/2014/main" id="{72596B1A-3F97-B428-0729-3BA8D23079DC}"/>
              </a:ext>
            </a:extLst>
          </p:cNvPr>
          <p:cNvPicPr>
            <a:picLocks noChangeAspect="1"/>
          </p:cNvPicPr>
          <p:nvPr/>
        </p:nvPicPr>
        <p:blipFill>
          <a:blip r:embed="rId3"/>
          <a:stretch>
            <a:fillRect/>
          </a:stretch>
        </p:blipFill>
        <p:spPr>
          <a:xfrm>
            <a:off x="-1566" y="3517466"/>
            <a:ext cx="1678487" cy="1662829"/>
          </a:xfrm>
          <a:prstGeom prst="rect">
            <a:avLst/>
          </a:prstGeom>
        </p:spPr>
      </p:pic>
      <p:pic>
        <p:nvPicPr>
          <p:cNvPr id="3" name="Picture 3" descr="A picture containing text, clipart&#10;&#10;Description automatically generated">
            <a:extLst>
              <a:ext uri="{FF2B5EF4-FFF2-40B4-BE49-F238E27FC236}">
                <a16:creationId xmlns:a16="http://schemas.microsoft.com/office/drawing/2014/main" id="{91A3BD6D-C758-020E-F4B9-4D00235BC600}"/>
              </a:ext>
            </a:extLst>
          </p:cNvPr>
          <p:cNvPicPr>
            <a:picLocks noChangeAspect="1"/>
          </p:cNvPicPr>
          <p:nvPr/>
        </p:nvPicPr>
        <p:blipFill>
          <a:blip r:embed="rId4"/>
          <a:stretch>
            <a:fillRect/>
          </a:stretch>
        </p:blipFill>
        <p:spPr>
          <a:xfrm>
            <a:off x="7529317" y="3524903"/>
            <a:ext cx="1616640" cy="1616640"/>
          </a:xfrm>
          <a:prstGeom prst="rect">
            <a:avLst/>
          </a:prstGeom>
        </p:spPr>
      </p:pic>
      <p:pic>
        <p:nvPicPr>
          <p:cNvPr id="5" name="Picture 3" descr="A picture containing text&#10;&#10;Description automatically generated">
            <a:extLst>
              <a:ext uri="{FF2B5EF4-FFF2-40B4-BE49-F238E27FC236}">
                <a16:creationId xmlns:a16="http://schemas.microsoft.com/office/drawing/2014/main" id="{3D18EF6B-134F-3D71-6364-5C6EAE1A6E85}"/>
              </a:ext>
            </a:extLst>
          </p:cNvPr>
          <p:cNvPicPr>
            <a:picLocks noChangeAspect="1"/>
          </p:cNvPicPr>
          <p:nvPr/>
        </p:nvPicPr>
        <p:blipFill>
          <a:blip r:embed="rId5"/>
          <a:stretch>
            <a:fillRect/>
          </a:stretch>
        </p:blipFill>
        <p:spPr>
          <a:xfrm>
            <a:off x="-1565" y="2038"/>
            <a:ext cx="2743200" cy="102149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78"/>
        <p:cNvGrpSpPr/>
        <p:nvPr/>
      </p:nvGrpSpPr>
      <p:grpSpPr>
        <a:xfrm>
          <a:off x="0" y="0"/>
          <a:ext cx="0" cy="0"/>
          <a:chOff x="0" y="0"/>
          <a:chExt cx="0" cy="0"/>
        </a:xfrm>
      </p:grpSpPr>
      <p:sp>
        <p:nvSpPr>
          <p:cNvPr id="12882" name="Google Shape;12882;p46"/>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p>
            <a:r>
              <a:rPr lang="en"/>
              <a:t>Trolley Concept design  </a:t>
            </a:r>
          </a:p>
        </p:txBody>
      </p:sp>
      <p:grpSp>
        <p:nvGrpSpPr>
          <p:cNvPr id="12883" name="Google Shape;12883;p46"/>
          <p:cNvGrpSpPr/>
          <p:nvPr/>
        </p:nvGrpSpPr>
        <p:grpSpPr>
          <a:xfrm>
            <a:off x="5912297" y="675728"/>
            <a:ext cx="1223812" cy="21378"/>
            <a:chOff x="3096700" y="3484425"/>
            <a:chExt cx="719875" cy="12575"/>
          </a:xfrm>
        </p:grpSpPr>
        <p:sp>
          <p:nvSpPr>
            <p:cNvPr id="12884" name="Google Shape;12884;p46"/>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46"/>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46"/>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46"/>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46"/>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46"/>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46"/>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46"/>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46"/>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46"/>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46"/>
          <p:cNvGrpSpPr/>
          <p:nvPr/>
        </p:nvGrpSpPr>
        <p:grpSpPr>
          <a:xfrm>
            <a:off x="1931139" y="675728"/>
            <a:ext cx="1223769" cy="21378"/>
            <a:chOff x="2940000" y="3484425"/>
            <a:chExt cx="719850" cy="12575"/>
          </a:xfrm>
        </p:grpSpPr>
        <p:sp>
          <p:nvSpPr>
            <p:cNvPr id="12895" name="Google Shape;12895;p46"/>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46"/>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46"/>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46"/>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46"/>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46"/>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46"/>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46"/>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46"/>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46"/>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A picture containing text, stationary, envelope&#10;&#10;Description automatically generated">
            <a:extLst>
              <a:ext uri="{FF2B5EF4-FFF2-40B4-BE49-F238E27FC236}">
                <a16:creationId xmlns:a16="http://schemas.microsoft.com/office/drawing/2014/main" id="{BECB1D05-9552-D0F1-A7EC-F4AD54588222}"/>
              </a:ext>
            </a:extLst>
          </p:cNvPr>
          <p:cNvPicPr>
            <a:picLocks noChangeAspect="1"/>
          </p:cNvPicPr>
          <p:nvPr/>
        </p:nvPicPr>
        <p:blipFill rotWithShape="1">
          <a:blip r:embed="rId3"/>
          <a:srcRect l="8089" t="4877" r="9362" b="16538"/>
          <a:stretch/>
        </p:blipFill>
        <p:spPr>
          <a:xfrm>
            <a:off x="3286853" y="1168977"/>
            <a:ext cx="2570293" cy="313805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78"/>
        <p:cNvGrpSpPr/>
        <p:nvPr/>
      </p:nvGrpSpPr>
      <p:grpSpPr>
        <a:xfrm>
          <a:off x="0" y="0"/>
          <a:ext cx="0" cy="0"/>
          <a:chOff x="0" y="0"/>
          <a:chExt cx="0" cy="0"/>
        </a:xfrm>
      </p:grpSpPr>
      <p:sp>
        <p:nvSpPr>
          <p:cNvPr id="12882" name="Google Shape;12882;p46"/>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p>
            <a:r>
              <a:rPr lang="en"/>
              <a:t>Clamp Concept design  </a:t>
            </a:r>
          </a:p>
        </p:txBody>
      </p:sp>
      <p:grpSp>
        <p:nvGrpSpPr>
          <p:cNvPr id="12883" name="Google Shape;12883;p46"/>
          <p:cNvGrpSpPr/>
          <p:nvPr/>
        </p:nvGrpSpPr>
        <p:grpSpPr>
          <a:xfrm>
            <a:off x="6045444" y="675728"/>
            <a:ext cx="1223788" cy="21378"/>
            <a:chOff x="3096700" y="3484425"/>
            <a:chExt cx="719875" cy="12575"/>
          </a:xfrm>
        </p:grpSpPr>
        <p:sp>
          <p:nvSpPr>
            <p:cNvPr id="12884" name="Google Shape;12884;p46"/>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46"/>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46"/>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46"/>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46"/>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46"/>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46"/>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46"/>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46"/>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46"/>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46"/>
          <p:cNvGrpSpPr/>
          <p:nvPr/>
        </p:nvGrpSpPr>
        <p:grpSpPr>
          <a:xfrm>
            <a:off x="1762255" y="675728"/>
            <a:ext cx="1223745" cy="21378"/>
            <a:chOff x="2940000" y="3484425"/>
            <a:chExt cx="719850" cy="12575"/>
          </a:xfrm>
        </p:grpSpPr>
        <p:sp>
          <p:nvSpPr>
            <p:cNvPr id="12895" name="Google Shape;12895;p46"/>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46"/>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46"/>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46"/>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46"/>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46"/>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46"/>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46"/>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46"/>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46"/>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7E02DEFE-DFC3-916A-88D7-673311C92782}"/>
              </a:ext>
            </a:extLst>
          </p:cNvPr>
          <p:cNvPicPr>
            <a:picLocks noChangeAspect="1"/>
          </p:cNvPicPr>
          <p:nvPr/>
        </p:nvPicPr>
        <p:blipFill>
          <a:blip r:embed="rId3"/>
          <a:stretch>
            <a:fillRect/>
          </a:stretch>
        </p:blipFill>
        <p:spPr>
          <a:xfrm>
            <a:off x="3219450" y="1326870"/>
            <a:ext cx="2705100" cy="2501900"/>
          </a:xfrm>
          <a:prstGeom prst="rect">
            <a:avLst/>
          </a:prstGeom>
        </p:spPr>
      </p:pic>
      <p:cxnSp>
        <p:nvCxnSpPr>
          <p:cNvPr id="8" name="Straight Arrow Connector 7">
            <a:extLst>
              <a:ext uri="{FF2B5EF4-FFF2-40B4-BE49-F238E27FC236}">
                <a16:creationId xmlns:a16="http://schemas.microsoft.com/office/drawing/2014/main" id="{5747A406-4559-AEEF-E2A8-03052C6ED9B1}"/>
              </a:ext>
            </a:extLst>
          </p:cNvPr>
          <p:cNvCxnSpPr>
            <a:cxnSpLocks/>
            <a:endCxn id="13" idx="1"/>
          </p:cNvCxnSpPr>
          <p:nvPr/>
        </p:nvCxnSpPr>
        <p:spPr>
          <a:xfrm flipV="1">
            <a:off x="5142926" y="1773146"/>
            <a:ext cx="1211642" cy="1791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CFDAE34-9A6D-411F-DBA3-B0733C51F6F6}"/>
              </a:ext>
            </a:extLst>
          </p:cNvPr>
          <p:cNvCxnSpPr>
            <a:cxnSpLocks/>
          </p:cNvCxnSpPr>
          <p:nvPr/>
        </p:nvCxnSpPr>
        <p:spPr>
          <a:xfrm>
            <a:off x="5142926" y="2487555"/>
            <a:ext cx="1168908" cy="6338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50C56240-7414-7A8F-AC65-B8A6047EE474}"/>
              </a:ext>
            </a:extLst>
          </p:cNvPr>
          <p:cNvCxnSpPr>
            <a:cxnSpLocks/>
          </p:cNvCxnSpPr>
          <p:nvPr/>
        </p:nvCxnSpPr>
        <p:spPr>
          <a:xfrm>
            <a:off x="4823575" y="2803275"/>
            <a:ext cx="1380097" cy="821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4EB7FA4-573E-DDAC-FDBF-F6338E174ECB}"/>
              </a:ext>
            </a:extLst>
          </p:cNvPr>
          <p:cNvSpPr txBox="1"/>
          <p:nvPr/>
        </p:nvSpPr>
        <p:spPr>
          <a:xfrm>
            <a:off x="6354568" y="1326870"/>
            <a:ext cx="1296463" cy="892552"/>
          </a:xfrm>
          <a:prstGeom prst="rect">
            <a:avLst/>
          </a:prstGeom>
          <a:noFill/>
        </p:spPr>
        <p:txBody>
          <a:bodyPr wrap="square" lIns="91440" tIns="45720" rIns="91440" bIns="45720" rtlCol="0" anchor="t">
            <a:spAutoFit/>
          </a:bodyPr>
          <a:lstStyle/>
          <a:p>
            <a:r>
              <a:rPr lang="en-US" sz="1300">
                <a:latin typeface="Calibri"/>
                <a:ea typeface="Calibri" panose="020F0502020204030204" pitchFamily="34" charset="0"/>
                <a:cs typeface="Calibri"/>
              </a:rPr>
              <a:t>Stopper to constrain the shaft inside the clamp</a:t>
            </a:r>
          </a:p>
        </p:txBody>
      </p:sp>
      <p:sp>
        <p:nvSpPr>
          <p:cNvPr id="16" name="TextBox 15">
            <a:extLst>
              <a:ext uri="{FF2B5EF4-FFF2-40B4-BE49-F238E27FC236}">
                <a16:creationId xmlns:a16="http://schemas.microsoft.com/office/drawing/2014/main" id="{888A13DB-7378-D3C7-2CF4-C27ECF4021D0}"/>
              </a:ext>
            </a:extLst>
          </p:cNvPr>
          <p:cNvSpPr txBox="1"/>
          <p:nvPr/>
        </p:nvSpPr>
        <p:spPr>
          <a:xfrm>
            <a:off x="6275183" y="2395728"/>
            <a:ext cx="1430285" cy="892552"/>
          </a:xfrm>
          <a:prstGeom prst="rect">
            <a:avLst/>
          </a:prstGeom>
          <a:noFill/>
        </p:spPr>
        <p:txBody>
          <a:bodyPr wrap="square" lIns="91440" tIns="45720" rIns="91440" bIns="45720" rtlCol="0" anchor="t">
            <a:spAutoFit/>
          </a:bodyPr>
          <a:lstStyle/>
          <a:p>
            <a:r>
              <a:rPr lang="en-US" sz="1300">
                <a:latin typeface="Calibri"/>
                <a:ea typeface="Calibri" panose="020F0502020204030204" pitchFamily="34" charset="0"/>
                <a:cs typeface="Calibri"/>
              </a:rPr>
              <a:t>Threaded to tighten the stopper to secure the shaft</a:t>
            </a:r>
          </a:p>
        </p:txBody>
      </p:sp>
      <p:sp>
        <p:nvSpPr>
          <p:cNvPr id="18" name="TextBox 17">
            <a:extLst>
              <a:ext uri="{FF2B5EF4-FFF2-40B4-BE49-F238E27FC236}">
                <a16:creationId xmlns:a16="http://schemas.microsoft.com/office/drawing/2014/main" id="{5FAD147A-048F-D711-86F1-630837092642}"/>
              </a:ext>
            </a:extLst>
          </p:cNvPr>
          <p:cNvSpPr txBox="1"/>
          <p:nvPr/>
        </p:nvSpPr>
        <p:spPr>
          <a:xfrm>
            <a:off x="6275183" y="3464586"/>
            <a:ext cx="1514944" cy="892552"/>
          </a:xfrm>
          <a:prstGeom prst="rect">
            <a:avLst/>
          </a:prstGeom>
          <a:noFill/>
        </p:spPr>
        <p:txBody>
          <a:bodyPr wrap="square" lIns="91440" tIns="45720" rIns="91440" bIns="45720" rtlCol="0" anchor="t">
            <a:spAutoFit/>
          </a:bodyPr>
          <a:lstStyle/>
          <a:p>
            <a:r>
              <a:rPr lang="en-US" sz="1300">
                <a:latin typeface="Calibri"/>
                <a:ea typeface="Calibri" panose="020F0502020204030204" pitchFamily="34" charset="0"/>
                <a:cs typeface="Calibri"/>
              </a:rPr>
              <a:t>Axis around which the stopper rotates to allow shaft storage.</a:t>
            </a:r>
          </a:p>
        </p:txBody>
      </p:sp>
    </p:spTree>
    <p:extLst>
      <p:ext uri="{BB962C8B-B14F-4D97-AF65-F5344CB8AC3E}">
        <p14:creationId xmlns:p14="http://schemas.microsoft.com/office/powerpoint/2010/main" val="1138124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6EB1C5-F0EF-A86F-31BA-6EE956C2A9B1}"/>
              </a:ext>
            </a:extLst>
          </p:cNvPr>
          <p:cNvSpPr>
            <a:spLocks noGrp="1"/>
          </p:cNvSpPr>
          <p:nvPr>
            <p:ph type="title"/>
          </p:nvPr>
        </p:nvSpPr>
        <p:spPr/>
        <p:txBody>
          <a:bodyPr/>
          <a:lstStyle/>
          <a:p>
            <a:r>
              <a:rPr lang="en-GB"/>
              <a:t>PUGH MATRIX</a:t>
            </a:r>
          </a:p>
        </p:txBody>
      </p:sp>
      <p:graphicFrame>
        <p:nvGraphicFramePr>
          <p:cNvPr id="5" name="Table 5">
            <a:extLst>
              <a:ext uri="{FF2B5EF4-FFF2-40B4-BE49-F238E27FC236}">
                <a16:creationId xmlns:a16="http://schemas.microsoft.com/office/drawing/2014/main" id="{56777C40-2FFC-55E3-A0EF-AF0E93EEF82B}"/>
              </a:ext>
            </a:extLst>
          </p:cNvPr>
          <p:cNvGraphicFramePr>
            <a:graphicFrameLocks noGrp="1"/>
          </p:cNvGraphicFramePr>
          <p:nvPr>
            <p:extLst>
              <p:ext uri="{D42A27DB-BD31-4B8C-83A1-F6EECF244321}">
                <p14:modId xmlns:p14="http://schemas.microsoft.com/office/powerpoint/2010/main" val="1117439775"/>
              </p:ext>
            </p:extLst>
          </p:nvPr>
        </p:nvGraphicFramePr>
        <p:xfrm>
          <a:off x="2229546" y="1247699"/>
          <a:ext cx="4684908" cy="2816907"/>
        </p:xfrm>
        <a:graphic>
          <a:graphicData uri="http://schemas.openxmlformats.org/drawingml/2006/table">
            <a:tbl>
              <a:tblPr firstRow="1" bandRow="1">
                <a:tableStyleId>{3C2FFA5D-87B4-456A-9821-1D502468CF0F}</a:tableStyleId>
              </a:tblPr>
              <a:tblGrid>
                <a:gridCol w="1171227">
                  <a:extLst>
                    <a:ext uri="{9D8B030D-6E8A-4147-A177-3AD203B41FA5}">
                      <a16:colId xmlns:a16="http://schemas.microsoft.com/office/drawing/2014/main" val="1387949546"/>
                    </a:ext>
                  </a:extLst>
                </a:gridCol>
                <a:gridCol w="1171227">
                  <a:extLst>
                    <a:ext uri="{9D8B030D-6E8A-4147-A177-3AD203B41FA5}">
                      <a16:colId xmlns:a16="http://schemas.microsoft.com/office/drawing/2014/main" val="3186882540"/>
                    </a:ext>
                  </a:extLst>
                </a:gridCol>
                <a:gridCol w="1171227">
                  <a:extLst>
                    <a:ext uri="{9D8B030D-6E8A-4147-A177-3AD203B41FA5}">
                      <a16:colId xmlns:a16="http://schemas.microsoft.com/office/drawing/2014/main" val="2023617636"/>
                    </a:ext>
                  </a:extLst>
                </a:gridCol>
                <a:gridCol w="1171227">
                  <a:extLst>
                    <a:ext uri="{9D8B030D-6E8A-4147-A177-3AD203B41FA5}">
                      <a16:colId xmlns:a16="http://schemas.microsoft.com/office/drawing/2014/main" val="841206273"/>
                    </a:ext>
                  </a:extLst>
                </a:gridCol>
              </a:tblGrid>
              <a:tr h="464322">
                <a:tc>
                  <a:txBody>
                    <a:bodyPr/>
                    <a:lstStyle/>
                    <a:p>
                      <a:r>
                        <a:rPr lang="en-GB"/>
                        <a:t>Criteria</a:t>
                      </a:r>
                    </a:p>
                  </a:txBody>
                  <a:tcPr/>
                </a:tc>
                <a:tc>
                  <a:txBody>
                    <a:bodyPr/>
                    <a:lstStyle/>
                    <a:p>
                      <a:r>
                        <a:rPr lang="en-GB"/>
                        <a:t>Weighting</a:t>
                      </a:r>
                    </a:p>
                  </a:txBody>
                  <a:tcPr/>
                </a:tc>
                <a:tc>
                  <a:txBody>
                    <a:bodyPr/>
                    <a:lstStyle/>
                    <a:p>
                      <a:r>
                        <a:rPr lang="en-GB"/>
                        <a:t>Design 1 </a:t>
                      </a:r>
                    </a:p>
                  </a:txBody>
                  <a:tcPr/>
                </a:tc>
                <a:tc>
                  <a:txBody>
                    <a:bodyPr/>
                    <a:lstStyle/>
                    <a:p>
                      <a:r>
                        <a:rPr lang="en-GB"/>
                        <a:t>Design 2 </a:t>
                      </a:r>
                    </a:p>
                  </a:txBody>
                  <a:tcPr/>
                </a:tc>
                <a:extLst>
                  <a:ext uri="{0D108BD9-81ED-4DB2-BD59-A6C34878D82A}">
                    <a16:rowId xmlns:a16="http://schemas.microsoft.com/office/drawing/2014/main" val="3396991769"/>
                  </a:ext>
                </a:extLst>
              </a:tr>
              <a:tr h="418941">
                <a:tc>
                  <a:txBody>
                    <a:bodyPr/>
                    <a:lstStyle/>
                    <a:p>
                      <a:r>
                        <a:rPr lang="en-GB"/>
                        <a:t>Modular</a:t>
                      </a:r>
                    </a:p>
                  </a:txBody>
                  <a:tcPr/>
                </a:tc>
                <a:tc>
                  <a:txBody>
                    <a:bodyPr/>
                    <a:lstStyle/>
                    <a:p>
                      <a:r>
                        <a:rPr lang="en-GB"/>
                        <a:t>4</a:t>
                      </a:r>
                    </a:p>
                  </a:txBody>
                  <a:tcPr/>
                </a:tc>
                <a:tc>
                  <a:txBody>
                    <a:bodyPr/>
                    <a:lstStyle/>
                    <a:p>
                      <a:r>
                        <a:rPr lang="en-GB"/>
                        <a:t>1</a:t>
                      </a:r>
                    </a:p>
                  </a:txBody>
                  <a:tcPr/>
                </a:tc>
                <a:tc>
                  <a:txBody>
                    <a:bodyPr/>
                    <a:lstStyle/>
                    <a:p>
                      <a:r>
                        <a:rPr lang="en-GB"/>
                        <a:t>1</a:t>
                      </a:r>
                    </a:p>
                  </a:txBody>
                  <a:tcPr/>
                </a:tc>
                <a:extLst>
                  <a:ext uri="{0D108BD9-81ED-4DB2-BD59-A6C34878D82A}">
                    <a16:rowId xmlns:a16="http://schemas.microsoft.com/office/drawing/2014/main" val="3404108219"/>
                  </a:ext>
                </a:extLst>
              </a:tr>
              <a:tr h="577602">
                <a:tc>
                  <a:txBody>
                    <a:bodyPr/>
                    <a:lstStyle/>
                    <a:p>
                      <a:r>
                        <a:rPr lang="en-GB"/>
                        <a:t>Shaft Accessibility</a:t>
                      </a:r>
                    </a:p>
                  </a:txBody>
                  <a:tcPr/>
                </a:tc>
                <a:tc>
                  <a:txBody>
                    <a:bodyPr/>
                    <a:lstStyle/>
                    <a:p>
                      <a:r>
                        <a:rPr lang="en-GB"/>
                        <a:t>2</a:t>
                      </a:r>
                    </a:p>
                  </a:txBody>
                  <a:tcPr/>
                </a:tc>
                <a:tc>
                  <a:txBody>
                    <a:bodyPr/>
                    <a:lstStyle/>
                    <a:p>
                      <a:r>
                        <a:rPr lang="en-GB"/>
                        <a:t>0</a:t>
                      </a:r>
                    </a:p>
                  </a:txBody>
                  <a:tcPr/>
                </a:tc>
                <a:tc>
                  <a:txBody>
                    <a:bodyPr/>
                    <a:lstStyle/>
                    <a:p>
                      <a:r>
                        <a:rPr lang="en-GB"/>
                        <a:t>1</a:t>
                      </a:r>
                    </a:p>
                  </a:txBody>
                  <a:tcPr/>
                </a:tc>
                <a:extLst>
                  <a:ext uri="{0D108BD9-81ED-4DB2-BD59-A6C34878D82A}">
                    <a16:rowId xmlns:a16="http://schemas.microsoft.com/office/drawing/2014/main" val="3264213675"/>
                  </a:ext>
                </a:extLst>
              </a:tr>
              <a:tr h="418941">
                <a:tc>
                  <a:txBody>
                    <a:bodyPr/>
                    <a:lstStyle/>
                    <a:p>
                      <a:r>
                        <a:rPr lang="en-GB"/>
                        <a:t>Capacity</a:t>
                      </a:r>
                    </a:p>
                  </a:txBody>
                  <a:tcPr/>
                </a:tc>
                <a:tc>
                  <a:txBody>
                    <a:bodyPr/>
                    <a:lstStyle/>
                    <a:p>
                      <a:r>
                        <a:rPr lang="en-GB"/>
                        <a:t>3</a:t>
                      </a:r>
                    </a:p>
                  </a:txBody>
                  <a:tcPr/>
                </a:tc>
                <a:tc>
                  <a:txBody>
                    <a:bodyPr/>
                    <a:lstStyle/>
                    <a:p>
                      <a:r>
                        <a:rPr lang="en-GB"/>
                        <a:t>0</a:t>
                      </a:r>
                    </a:p>
                  </a:txBody>
                  <a:tcPr/>
                </a:tc>
                <a:tc>
                  <a:txBody>
                    <a:bodyPr/>
                    <a:lstStyle/>
                    <a:p>
                      <a:r>
                        <a:rPr lang="en-GB"/>
                        <a:t>1</a:t>
                      </a:r>
                    </a:p>
                  </a:txBody>
                  <a:tcPr/>
                </a:tc>
                <a:extLst>
                  <a:ext uri="{0D108BD9-81ED-4DB2-BD59-A6C34878D82A}">
                    <a16:rowId xmlns:a16="http://schemas.microsoft.com/office/drawing/2014/main" val="3154507809"/>
                  </a:ext>
                </a:extLst>
              </a:tr>
              <a:tr h="418941">
                <a:tc>
                  <a:txBody>
                    <a:bodyPr/>
                    <a:lstStyle/>
                    <a:p>
                      <a:r>
                        <a:rPr lang="en-GB"/>
                        <a:t>Efficiency</a:t>
                      </a:r>
                    </a:p>
                  </a:txBody>
                  <a:tcPr/>
                </a:tc>
                <a:tc>
                  <a:txBody>
                    <a:bodyPr/>
                    <a:lstStyle/>
                    <a:p>
                      <a:r>
                        <a:rPr lang="en-GB"/>
                        <a:t>3</a:t>
                      </a:r>
                    </a:p>
                  </a:txBody>
                  <a:tcPr/>
                </a:tc>
                <a:tc>
                  <a:txBody>
                    <a:bodyPr/>
                    <a:lstStyle/>
                    <a:p>
                      <a:r>
                        <a:rPr lang="en-GB"/>
                        <a:t>0</a:t>
                      </a:r>
                    </a:p>
                  </a:txBody>
                  <a:tcPr/>
                </a:tc>
                <a:tc>
                  <a:txBody>
                    <a:bodyPr/>
                    <a:lstStyle/>
                    <a:p>
                      <a:r>
                        <a:rPr lang="en-GB"/>
                        <a:t>1</a:t>
                      </a:r>
                    </a:p>
                  </a:txBody>
                  <a:tcPr/>
                </a:tc>
                <a:extLst>
                  <a:ext uri="{0D108BD9-81ED-4DB2-BD59-A6C34878D82A}">
                    <a16:rowId xmlns:a16="http://schemas.microsoft.com/office/drawing/2014/main" val="348905903"/>
                  </a:ext>
                </a:extLst>
              </a:tr>
              <a:tr h="418941">
                <a:tc>
                  <a:txBody>
                    <a:bodyPr/>
                    <a:lstStyle/>
                    <a:p>
                      <a:r>
                        <a:rPr lang="en-GB"/>
                        <a:t>Design Simplicity</a:t>
                      </a:r>
                    </a:p>
                  </a:txBody>
                  <a:tcPr/>
                </a:tc>
                <a:tc>
                  <a:txBody>
                    <a:bodyPr/>
                    <a:lstStyle/>
                    <a:p>
                      <a:r>
                        <a:rPr lang="en-GB"/>
                        <a:t>3</a:t>
                      </a:r>
                    </a:p>
                  </a:txBody>
                  <a:tcPr/>
                </a:tc>
                <a:tc>
                  <a:txBody>
                    <a:bodyPr/>
                    <a:lstStyle/>
                    <a:p>
                      <a:r>
                        <a:rPr lang="en-GB"/>
                        <a:t>1</a:t>
                      </a:r>
                    </a:p>
                  </a:txBody>
                  <a:tcPr/>
                </a:tc>
                <a:tc>
                  <a:txBody>
                    <a:bodyPr/>
                    <a:lstStyle/>
                    <a:p>
                      <a:r>
                        <a:rPr lang="en-GB"/>
                        <a:t>1</a:t>
                      </a:r>
                    </a:p>
                  </a:txBody>
                  <a:tcPr/>
                </a:tc>
                <a:extLst>
                  <a:ext uri="{0D108BD9-81ED-4DB2-BD59-A6C34878D82A}">
                    <a16:rowId xmlns:a16="http://schemas.microsoft.com/office/drawing/2014/main" val="502551509"/>
                  </a:ext>
                </a:extLst>
              </a:tr>
            </a:tbl>
          </a:graphicData>
        </a:graphic>
      </p:graphicFrame>
      <p:sp>
        <p:nvSpPr>
          <p:cNvPr id="2" name="TextBox 1">
            <a:extLst>
              <a:ext uri="{FF2B5EF4-FFF2-40B4-BE49-F238E27FC236}">
                <a16:creationId xmlns:a16="http://schemas.microsoft.com/office/drawing/2014/main" id="{E2F8DF5C-2C07-ABF5-C8E9-D9B134EC46E0}"/>
              </a:ext>
            </a:extLst>
          </p:cNvPr>
          <p:cNvSpPr txBox="1"/>
          <p:nvPr/>
        </p:nvSpPr>
        <p:spPr>
          <a:xfrm>
            <a:off x="6923785" y="69118"/>
            <a:ext cx="2155371" cy="738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u="sng"/>
              <a:t>Legend</a:t>
            </a:r>
          </a:p>
          <a:p>
            <a:pPr algn="ctr"/>
            <a:r>
              <a:rPr lang="en-US">
                <a:solidFill>
                  <a:schemeClr val="tx1"/>
                </a:solidFill>
              </a:rPr>
              <a:t>Weighting: 1-5</a:t>
            </a:r>
          </a:p>
          <a:p>
            <a:pPr algn="ctr"/>
            <a:r>
              <a:rPr lang="en-US">
                <a:solidFill>
                  <a:schemeClr val="tx1"/>
                </a:solidFill>
              </a:rPr>
              <a:t>Criterial: 0 or 1</a:t>
            </a:r>
          </a:p>
        </p:txBody>
      </p:sp>
    </p:spTree>
    <p:extLst>
      <p:ext uri="{BB962C8B-B14F-4D97-AF65-F5344CB8AC3E}">
        <p14:creationId xmlns:p14="http://schemas.microsoft.com/office/powerpoint/2010/main" val="2384497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247CDE0-4FBA-F14A-3567-9097914CA5DC}"/>
              </a:ext>
            </a:extLst>
          </p:cNvPr>
          <p:cNvSpPr>
            <a:spLocks noGrp="1"/>
          </p:cNvSpPr>
          <p:nvPr>
            <p:ph type="subTitle" idx="1"/>
          </p:nvPr>
        </p:nvSpPr>
        <p:spPr>
          <a:xfrm>
            <a:off x="678254" y="1011150"/>
            <a:ext cx="4114800" cy="3921068"/>
          </a:xfrm>
        </p:spPr>
        <p:txBody>
          <a:bodyPr/>
          <a:lstStyle/>
          <a:p>
            <a:r>
              <a:rPr lang="en-GB" sz="1300" b="1">
                <a:solidFill>
                  <a:schemeClr val="tx1"/>
                </a:solidFill>
                <a:latin typeface="Calibri"/>
                <a:ea typeface="Calibri" panose="020F0502020204030204" pitchFamily="34" charset="0"/>
                <a:cs typeface="Calibri"/>
              </a:rPr>
              <a:t>Points discussed in teams meeting:</a:t>
            </a:r>
          </a:p>
          <a:p>
            <a:endParaRPr lang="en-GB" sz="1300" b="1">
              <a:solidFill>
                <a:schemeClr val="tx1"/>
              </a:solidFill>
              <a:latin typeface="Calibri"/>
              <a:cs typeface="Calibri"/>
            </a:endParaRPr>
          </a:p>
          <a:p>
            <a:pPr algn="l">
              <a:buFont typeface="Arial" panose="020B0604020202020204" pitchFamily="34" charset="0"/>
              <a:buChar char="•"/>
            </a:pPr>
            <a:r>
              <a:rPr lang="en-GB" sz="1300">
                <a:solidFill>
                  <a:schemeClr val="tx1"/>
                </a:solidFill>
                <a:latin typeface="Calibri"/>
                <a:cs typeface="Calibri"/>
              </a:rPr>
              <a:t>Current process of transporting shafts</a:t>
            </a:r>
          </a:p>
          <a:p>
            <a:pPr algn="l">
              <a:buFont typeface="Arial" panose="020B0604020202020204" pitchFamily="34" charset="0"/>
              <a:buChar char="•"/>
            </a:pPr>
            <a:endParaRPr lang="en-GB" sz="1300">
              <a:solidFill>
                <a:schemeClr val="tx1"/>
              </a:solidFill>
              <a:latin typeface="Calibri"/>
              <a:ea typeface="Calibri" panose="020F0502020204030204" pitchFamily="34" charset="0"/>
              <a:cs typeface="Calibri"/>
            </a:endParaRPr>
          </a:p>
          <a:p>
            <a:pPr algn="l">
              <a:buFont typeface="Arial" panose="020B0604020202020204" pitchFamily="34" charset="0"/>
              <a:buChar char="•"/>
            </a:pPr>
            <a:r>
              <a:rPr lang="en-GB" sz="1300">
                <a:solidFill>
                  <a:schemeClr val="tx1"/>
                </a:solidFill>
                <a:latin typeface="Calibri"/>
                <a:ea typeface="Calibri" panose="020F0502020204030204" pitchFamily="34" charset="0"/>
                <a:cs typeface="Calibri"/>
              </a:rPr>
              <a:t>Production rate</a:t>
            </a:r>
          </a:p>
          <a:p>
            <a:pPr algn="l">
              <a:buFont typeface="Arial" panose="020B0604020202020204" pitchFamily="34" charset="0"/>
              <a:buChar char="•"/>
            </a:pPr>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l">
              <a:buFont typeface="Arial" panose="020B0604020202020204" pitchFamily="34" charset="0"/>
              <a:buChar char="•"/>
            </a:pPr>
            <a:r>
              <a:rPr lang="en-GB" sz="1300">
                <a:solidFill>
                  <a:schemeClr val="tx1"/>
                </a:solidFill>
                <a:latin typeface="Calibri"/>
                <a:ea typeface="Calibri" panose="020F0502020204030204" pitchFamily="34" charset="0"/>
                <a:cs typeface="Calibri"/>
              </a:rPr>
              <a:t>Manual process to store shafts.</a:t>
            </a:r>
          </a:p>
          <a:p>
            <a:pPr algn="l">
              <a:buFont typeface="Arial" panose="020B0604020202020204" pitchFamily="34" charset="0"/>
              <a:buChar char="•"/>
            </a:pPr>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l">
              <a:buFont typeface="Arial" panose="020B0604020202020204" pitchFamily="34" charset="0"/>
              <a:buChar char="•"/>
            </a:pPr>
            <a:r>
              <a:rPr lang="en-GB" sz="1300">
                <a:solidFill>
                  <a:schemeClr val="tx1"/>
                </a:solidFill>
                <a:latin typeface="Calibri"/>
                <a:ea typeface="Calibri" panose="020F0502020204030204" pitchFamily="34" charset="0"/>
                <a:cs typeface="Calibri"/>
              </a:rPr>
              <a:t>Specific considerations</a:t>
            </a:r>
          </a:p>
          <a:p>
            <a:pPr algn="l">
              <a:buFont typeface="Arial" panose="020B0604020202020204" pitchFamily="34" charset="0"/>
              <a:buChar char="•"/>
            </a:pPr>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l">
              <a:buFont typeface="Arial" panose="020B0604020202020204" pitchFamily="34" charset="0"/>
              <a:buChar char="•"/>
            </a:pPr>
            <a:r>
              <a:rPr lang="en-GB" sz="1300">
                <a:solidFill>
                  <a:schemeClr val="tx1"/>
                </a:solidFill>
                <a:latin typeface="Calibri"/>
                <a:ea typeface="Calibri" panose="020F0502020204030204" pitchFamily="34" charset="0"/>
                <a:cs typeface="Calibri"/>
              </a:rPr>
              <a:t>Dust and debris</a:t>
            </a:r>
            <a:endParaRPr lang="en-GB" sz="1300">
              <a:solidFill>
                <a:schemeClr val="tx1"/>
              </a:solidFill>
              <a:latin typeface="Calibri"/>
              <a:ea typeface="Calibri" panose="020F0502020204030204" pitchFamily="34" charset="0"/>
              <a:cs typeface="Calibri" panose="020F0502020204030204" pitchFamily="34" charset="0"/>
            </a:endParaRPr>
          </a:p>
          <a:p>
            <a:pPr marL="139700" indent="0" algn="l"/>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l">
              <a:buFont typeface="Arial" panose="020B0604020202020204" pitchFamily="34" charset="0"/>
              <a:buChar char="•"/>
            </a:pPr>
            <a:r>
              <a:rPr lang="en-GB" sz="1300">
                <a:solidFill>
                  <a:schemeClr val="tx1"/>
                </a:solidFill>
                <a:latin typeface="Calibri"/>
                <a:ea typeface="Calibri" panose="020F0502020204030204" pitchFamily="34" charset="0"/>
                <a:cs typeface="Calibri"/>
              </a:rPr>
              <a:t>Intermediate trolley system</a:t>
            </a:r>
            <a:endParaRPr lang="en-GB" sz="1300">
              <a:solidFill>
                <a:schemeClr val="tx1"/>
              </a:solidFill>
              <a:latin typeface="Calibri"/>
              <a:ea typeface="Calibri" panose="020F0502020204030204" pitchFamily="34" charset="0"/>
              <a:cs typeface="Calibri" panose="020F0502020204030204" pitchFamily="34" charset="0"/>
            </a:endParaRPr>
          </a:p>
          <a:p>
            <a:pPr algn="l">
              <a:buFont typeface="Arial" panose="020B0604020202020204" pitchFamily="34" charset="0"/>
              <a:buChar char="•"/>
            </a:pPr>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l">
              <a:buFont typeface="Arial" panose="020B0604020202020204" pitchFamily="34" charset="0"/>
              <a:buChar char="•"/>
            </a:pPr>
            <a:r>
              <a:rPr lang="en-GB" sz="1300">
                <a:solidFill>
                  <a:schemeClr val="tx1"/>
                </a:solidFill>
                <a:latin typeface="Calibri"/>
                <a:ea typeface="Calibri" panose="020F0502020204030204" pitchFamily="34" charset="0"/>
                <a:cs typeface="Calibri"/>
              </a:rPr>
              <a:t>Pipe lengths </a:t>
            </a:r>
            <a:endParaRPr lang="en-GB" sz="1300">
              <a:solidFill>
                <a:schemeClr val="tx1"/>
              </a:solidFill>
              <a:latin typeface="Calibri"/>
              <a:ea typeface="Calibri" panose="020F0502020204030204" pitchFamily="34" charset="0"/>
              <a:cs typeface="Calibri" panose="020F0502020204030204" pitchFamily="34" charset="0"/>
            </a:endParaRPr>
          </a:p>
          <a:p>
            <a:pPr algn="l">
              <a:buFont typeface="Arial" panose="020B0604020202020204" pitchFamily="34" charset="0"/>
              <a:buChar char="•"/>
            </a:pPr>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4" name="Title 3">
            <a:extLst>
              <a:ext uri="{FF2B5EF4-FFF2-40B4-BE49-F238E27FC236}">
                <a16:creationId xmlns:a16="http://schemas.microsoft.com/office/drawing/2014/main" id="{31CF3754-034A-550B-43E7-F165A98826B2}"/>
              </a:ext>
            </a:extLst>
          </p:cNvPr>
          <p:cNvSpPr>
            <a:spLocks noGrp="1"/>
          </p:cNvSpPr>
          <p:nvPr>
            <p:ph type="title"/>
          </p:nvPr>
        </p:nvSpPr>
        <p:spPr/>
        <p:txBody>
          <a:bodyPr/>
          <a:lstStyle/>
          <a:p>
            <a:r>
              <a:rPr lang="en-GB"/>
              <a:t>Teams meeting and adjustments</a:t>
            </a:r>
          </a:p>
        </p:txBody>
      </p:sp>
      <p:sp>
        <p:nvSpPr>
          <p:cNvPr id="5" name="TextBox 4">
            <a:extLst>
              <a:ext uri="{FF2B5EF4-FFF2-40B4-BE49-F238E27FC236}">
                <a16:creationId xmlns:a16="http://schemas.microsoft.com/office/drawing/2014/main" id="{8A124BE9-CFE9-16AD-FC28-9FC07013E71A}"/>
              </a:ext>
            </a:extLst>
          </p:cNvPr>
          <p:cNvSpPr txBox="1"/>
          <p:nvPr/>
        </p:nvSpPr>
        <p:spPr>
          <a:xfrm>
            <a:off x="4966235" y="1011731"/>
            <a:ext cx="3590365" cy="2292935"/>
          </a:xfrm>
          <a:prstGeom prst="rect">
            <a:avLst/>
          </a:prstGeom>
          <a:noFill/>
        </p:spPr>
        <p:txBody>
          <a:bodyPr wrap="square" lIns="91440" tIns="45720" rIns="91440" bIns="45720" rtlCol="0" anchor="t">
            <a:spAutoFit/>
          </a:bodyPr>
          <a:lstStyle/>
          <a:p>
            <a:pPr algn="ctr"/>
            <a:r>
              <a:rPr lang="en-GB" sz="1300" b="1">
                <a:solidFill>
                  <a:schemeClr val="tx1"/>
                </a:solidFill>
                <a:latin typeface="Calibri"/>
                <a:ea typeface="Calibri" panose="020F0502020204030204" pitchFamily="34" charset="0"/>
                <a:cs typeface="Calibri"/>
              </a:rPr>
              <a:t>Changes made after meeting :</a:t>
            </a:r>
          </a:p>
          <a:p>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GB" sz="1300">
                <a:solidFill>
                  <a:schemeClr val="tx1"/>
                </a:solidFill>
                <a:latin typeface="Calibri"/>
                <a:ea typeface="Calibri" panose="020F0502020204030204" pitchFamily="34" charset="0"/>
                <a:cs typeface="Calibri"/>
              </a:rPr>
              <a:t>Foam cut out consideration</a:t>
            </a:r>
            <a:endParaRPr lang="en-GB" sz="1300">
              <a:solidFill>
                <a:schemeClr val="tx1"/>
              </a:solidFill>
              <a:latin typeface="Calibri"/>
              <a:ea typeface="Calibri" panose="020F0502020204030204" pitchFamily="34" charset="0"/>
              <a:cs typeface="Calibri" panose="020F0502020204030204" pitchFamily="34" charset="0"/>
            </a:endParaRPr>
          </a:p>
          <a:p>
            <a:pPr marL="171450" indent="-171450">
              <a:buFont typeface="Arial" panose="020B0604020202020204" pitchFamily="34" charset="0"/>
              <a:buChar char="•"/>
            </a:pPr>
            <a:endParaRPr lang="en-GB" sz="1300">
              <a:solidFill>
                <a:schemeClr val="tx1"/>
              </a:solidFill>
              <a:latin typeface="Calibri"/>
              <a:ea typeface="Calibri" panose="020F0502020204030204" pitchFamily="34" charset="0"/>
              <a:cs typeface="Calibri"/>
            </a:endParaRPr>
          </a:p>
          <a:p>
            <a:pPr marL="171450" indent="-171450">
              <a:buFont typeface="Arial" panose="020B0604020202020204" pitchFamily="34" charset="0"/>
              <a:buChar char="•"/>
            </a:pPr>
            <a:r>
              <a:rPr lang="en-GB" sz="1300">
                <a:solidFill>
                  <a:schemeClr val="tx1"/>
                </a:solidFill>
                <a:latin typeface="Calibri"/>
                <a:ea typeface="Calibri" panose="020F0502020204030204" pitchFamily="34" charset="0"/>
                <a:cs typeface="Calibri"/>
              </a:rPr>
              <a:t>Modular design to fit production numbers</a:t>
            </a:r>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GB" sz="1300">
                <a:solidFill>
                  <a:schemeClr val="tx1"/>
                </a:solidFill>
                <a:latin typeface="Calibri"/>
                <a:ea typeface="Calibri" panose="020F0502020204030204" pitchFamily="34" charset="0"/>
                <a:cs typeface="Calibri"/>
              </a:rPr>
              <a:t>Edges lined with foam</a:t>
            </a:r>
          </a:p>
          <a:p>
            <a:pPr marL="171450" indent="-171450">
              <a:buFont typeface="Arial" panose="020B0604020202020204" pitchFamily="34" charset="0"/>
              <a:buChar char="•"/>
            </a:pPr>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GB" sz="1300">
                <a:solidFill>
                  <a:schemeClr val="tx1"/>
                </a:solidFill>
                <a:latin typeface="Calibri"/>
                <a:ea typeface="Calibri" panose="020F0502020204030204" pitchFamily="34" charset="0"/>
                <a:cs typeface="Calibri"/>
              </a:rPr>
              <a:t>Rod inclination to reduce dust collection</a:t>
            </a:r>
          </a:p>
          <a:p>
            <a:pPr marL="171450" indent="-171450">
              <a:buFont typeface="Arial" panose="020B0604020202020204" pitchFamily="34" charset="0"/>
              <a:buChar char="•"/>
            </a:pPr>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GB" sz="1300">
                <a:solidFill>
                  <a:schemeClr val="tx1"/>
                </a:solidFill>
                <a:latin typeface="Calibri"/>
                <a:ea typeface="Calibri" panose="020F0502020204030204" pitchFamily="34" charset="0"/>
                <a:cs typeface="Calibri"/>
              </a:rPr>
              <a:t>Shaft lengths considerations for all sizes</a:t>
            </a:r>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562691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341"/>
        <p:cNvGrpSpPr/>
        <p:nvPr/>
      </p:nvGrpSpPr>
      <p:grpSpPr>
        <a:xfrm>
          <a:off x="0" y="0"/>
          <a:ext cx="0" cy="0"/>
          <a:chOff x="0" y="0"/>
          <a:chExt cx="0" cy="0"/>
        </a:xfrm>
      </p:grpSpPr>
      <p:sp>
        <p:nvSpPr>
          <p:cNvPr id="10343" name="Google Shape;10343;p41"/>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p>
            <a:r>
              <a:rPr lang="en"/>
              <a:t>VISIT TO COLLINS  </a:t>
            </a:r>
            <a:br>
              <a:rPr lang="en"/>
            </a:br>
            <a:br>
              <a:rPr lang="en"/>
            </a:br>
            <a:endParaRPr/>
          </a:p>
        </p:txBody>
      </p:sp>
      <p:grpSp>
        <p:nvGrpSpPr>
          <p:cNvPr id="10344" name="Google Shape;10344;p41"/>
          <p:cNvGrpSpPr/>
          <p:nvPr/>
        </p:nvGrpSpPr>
        <p:grpSpPr>
          <a:xfrm>
            <a:off x="6075121" y="675728"/>
            <a:ext cx="1490178" cy="21378"/>
            <a:chOff x="2940000" y="3484425"/>
            <a:chExt cx="876575" cy="12575"/>
          </a:xfrm>
        </p:grpSpPr>
        <p:sp>
          <p:nvSpPr>
            <p:cNvPr id="10345" name="Google Shape;10345;p41"/>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41"/>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41"/>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41"/>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41"/>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41"/>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41"/>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41"/>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41"/>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41"/>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41"/>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41"/>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41"/>
          <p:cNvGrpSpPr/>
          <p:nvPr/>
        </p:nvGrpSpPr>
        <p:grpSpPr>
          <a:xfrm>
            <a:off x="1505560" y="675728"/>
            <a:ext cx="1490178" cy="21378"/>
            <a:chOff x="2940000" y="3484425"/>
            <a:chExt cx="876575" cy="12575"/>
          </a:xfrm>
        </p:grpSpPr>
        <p:sp>
          <p:nvSpPr>
            <p:cNvPr id="10358" name="Google Shape;10358;p41"/>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41"/>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41"/>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41"/>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41"/>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41"/>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41"/>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41"/>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41"/>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41"/>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41"/>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41"/>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C25B821F-A8FD-7BC6-EC8F-2F165BE1C2F6}"/>
              </a:ext>
            </a:extLst>
          </p:cNvPr>
          <p:cNvSpPr txBox="1"/>
          <p:nvPr/>
        </p:nvSpPr>
        <p:spPr>
          <a:xfrm>
            <a:off x="5323092" y="4132350"/>
            <a:ext cx="2923511" cy="261610"/>
          </a:xfrm>
          <a:prstGeom prst="rect">
            <a:avLst/>
          </a:prstGeom>
          <a:noFill/>
        </p:spPr>
        <p:txBody>
          <a:bodyPr wrap="square" lIns="91440" tIns="45720" rIns="91440" bIns="45720" rtlCol="0" anchor="t">
            <a:spAutoFit/>
          </a:bodyPr>
          <a:lstStyle/>
          <a:p>
            <a:endParaRPr lang="en-GB" sz="1100">
              <a:solidFill>
                <a:schemeClr val="accent3"/>
              </a:solidFill>
              <a:latin typeface="Poppins Light"/>
              <a:cs typeface="Poppins Light"/>
            </a:endParaRPr>
          </a:p>
        </p:txBody>
      </p:sp>
      <p:sp>
        <p:nvSpPr>
          <p:cNvPr id="2" name="TextBox 1">
            <a:extLst>
              <a:ext uri="{FF2B5EF4-FFF2-40B4-BE49-F238E27FC236}">
                <a16:creationId xmlns:a16="http://schemas.microsoft.com/office/drawing/2014/main" id="{B5BBFF94-F329-AFBB-8D27-9645FA14EC0B}"/>
              </a:ext>
            </a:extLst>
          </p:cNvPr>
          <p:cNvSpPr txBox="1"/>
          <p:nvPr/>
        </p:nvSpPr>
        <p:spPr>
          <a:xfrm>
            <a:off x="718370" y="1125200"/>
            <a:ext cx="3464099" cy="28931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300" b="1">
                <a:latin typeface="Calibri" panose="020F0502020204030204" pitchFamily="34" charset="0"/>
                <a:ea typeface="Calibri" panose="020F0502020204030204" pitchFamily="34" charset="0"/>
                <a:cs typeface="Calibri" panose="020F0502020204030204" pitchFamily="34" charset="0"/>
              </a:rPr>
              <a:t>Site visit to Collins Aerospace</a:t>
            </a:r>
          </a:p>
          <a:p>
            <a:endParaRPr lang="en-US" sz="130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1300">
                <a:latin typeface="Calibri" panose="020F0502020204030204" pitchFamily="34" charset="0"/>
                <a:ea typeface="Calibri" panose="020F0502020204030204" pitchFamily="34" charset="0"/>
                <a:cs typeface="Calibri" panose="020F0502020204030204" pitchFamily="34" charset="0"/>
              </a:rPr>
              <a:t>Shown around the factory </a:t>
            </a:r>
          </a:p>
          <a:p>
            <a:endParaRPr lang="en-GB" sz="130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1300">
                <a:latin typeface="Calibri" panose="020F0502020204030204" pitchFamily="34" charset="0"/>
                <a:ea typeface="Calibri" panose="020F0502020204030204" pitchFamily="34" charset="0"/>
                <a:cs typeface="Calibri" panose="020F0502020204030204" pitchFamily="34" charset="0"/>
              </a:rPr>
              <a:t>Able to see the area in which our design had to be suitable for</a:t>
            </a:r>
          </a:p>
          <a:p>
            <a:pPr marL="285750" indent="-285750">
              <a:buFont typeface="Arial" panose="020B0604020202020204" pitchFamily="34" charset="0"/>
              <a:buChar char="•"/>
            </a:pPr>
            <a:endParaRPr lang="en-GB" sz="130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1300">
                <a:latin typeface="Calibri" panose="020F0502020204030204" pitchFamily="34" charset="0"/>
                <a:ea typeface="Calibri" panose="020F0502020204030204" pitchFamily="34" charset="0"/>
                <a:cs typeface="Calibri" panose="020F0502020204030204" pitchFamily="34" charset="0"/>
              </a:rPr>
              <a:t>Talked to those who handle the shafts on a day-to-day basis to understand the needs of our customer </a:t>
            </a:r>
          </a:p>
          <a:p>
            <a:pPr marL="285750" indent="-285750">
              <a:buFont typeface="Arial" panose="020B0604020202020204" pitchFamily="34" charset="0"/>
              <a:buChar char="•"/>
            </a:pPr>
            <a:endParaRPr lang="en-GB" sz="130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1300">
                <a:latin typeface="Calibri" panose="020F0502020204030204" pitchFamily="34" charset="0"/>
                <a:ea typeface="Calibri" panose="020F0502020204030204" pitchFamily="34" charset="0"/>
                <a:cs typeface="Calibri" panose="020F0502020204030204" pitchFamily="34" charset="0"/>
              </a:rPr>
              <a:t>Made significant changes to our design</a:t>
            </a:r>
          </a:p>
          <a:p>
            <a:endParaRPr lang="en-GB" sz="1300">
              <a:latin typeface="Calibri" panose="020F0502020204030204" pitchFamily="34" charset="0"/>
              <a:ea typeface="Calibri" panose="020F0502020204030204" pitchFamily="34" charset="0"/>
              <a:cs typeface="Calibri" panose="020F0502020204030204" pitchFamily="34" charset="0"/>
            </a:endParaRPr>
          </a:p>
          <a:p>
            <a:pPr marL="285750" indent="-285750">
              <a:buFontTx/>
              <a:buChar char="-"/>
            </a:pPr>
            <a:endParaRPr lang="en-GB" sz="1300">
              <a:latin typeface="Calibri" panose="020F0502020204030204" pitchFamily="34" charset="0"/>
              <a:ea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875A5114-ACDA-9D0C-85CB-955AF615EAC7}"/>
              </a:ext>
            </a:extLst>
          </p:cNvPr>
          <p:cNvSpPr txBox="1"/>
          <p:nvPr/>
        </p:nvSpPr>
        <p:spPr>
          <a:xfrm>
            <a:off x="4782504" y="1125200"/>
            <a:ext cx="3464099" cy="229293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1300" b="1">
                <a:solidFill>
                  <a:schemeClr val="tx1"/>
                </a:solidFill>
                <a:latin typeface="Calibri" panose="020F0502020204030204" pitchFamily="34" charset="0"/>
                <a:ea typeface="Calibri" panose="020F0502020204030204" pitchFamily="34" charset="0"/>
                <a:cs typeface="Calibri" panose="020F0502020204030204" pitchFamily="34" charset="0"/>
              </a:rPr>
              <a:t>Changes made after visit :</a:t>
            </a:r>
          </a:p>
          <a:p>
            <a:endParaRPr lang="en-US" sz="130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1300">
                <a:solidFill>
                  <a:schemeClr val="tx1"/>
                </a:solidFill>
                <a:latin typeface="Calibri" panose="020F0502020204030204" pitchFamily="34" charset="0"/>
                <a:ea typeface="Calibri" panose="020F0502020204030204" pitchFamily="34" charset="0"/>
                <a:cs typeface="Calibri" panose="020F0502020204030204" pitchFamily="34" charset="0"/>
              </a:rPr>
              <a:t>Began creating new designs for the clamps as the issues surrounding security of clamps had not been established prior</a:t>
            </a:r>
          </a:p>
          <a:p>
            <a:pPr marL="285750" indent="-285750">
              <a:buFont typeface="Arial" panose="020B0604020202020204" pitchFamily="34" charset="0"/>
              <a:buChar char="•"/>
            </a:pPr>
            <a:endParaRPr lang="en-GB"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1300">
                <a:latin typeface="Calibri" panose="020F0502020204030204" pitchFamily="34" charset="0"/>
                <a:ea typeface="Calibri" panose="020F0502020204030204" pitchFamily="34" charset="0"/>
                <a:cs typeface="Calibri" panose="020F0502020204030204" pitchFamily="34" charset="0"/>
              </a:rPr>
              <a:t>Started a design for a trolley to transport the shafts to the storage system </a:t>
            </a:r>
          </a:p>
          <a:p>
            <a:pPr marL="285750" indent="-285750">
              <a:buFont typeface="Arial" panose="020B0604020202020204" pitchFamily="34" charset="0"/>
              <a:buChar char="•"/>
            </a:pPr>
            <a:endParaRPr lang="en-US" sz="130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285750" indent="-285750">
              <a:buFontTx/>
              <a:buChar char="-"/>
            </a:pPr>
            <a:endParaRPr lang="en-GB" sz="1300">
              <a:latin typeface="Calibri" panose="020F0502020204030204" pitchFamily="34" charset="0"/>
              <a:ea typeface="Calibri" panose="020F0502020204030204" pitchFamily="34" charset="0"/>
              <a:cs typeface="Calibri" panose="020F0502020204030204" pitchFamily="34" charset="0"/>
            </a:endParaRPr>
          </a:p>
          <a:p>
            <a:pPr marL="285750" indent="-285750">
              <a:buFontTx/>
              <a:buChar char="-"/>
            </a:pPr>
            <a:endParaRPr lang="en-GB" sz="130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07D1305-734A-33E9-3090-237A79B5FFEE}"/>
              </a:ext>
            </a:extLst>
          </p:cNvPr>
          <p:cNvPicPr>
            <a:picLocks noChangeAspect="1"/>
          </p:cNvPicPr>
          <p:nvPr/>
        </p:nvPicPr>
        <p:blipFill>
          <a:blip r:embed="rId3"/>
          <a:stretch>
            <a:fillRect/>
          </a:stretch>
        </p:blipFill>
        <p:spPr>
          <a:xfrm>
            <a:off x="1167670" y="1617573"/>
            <a:ext cx="3181931" cy="1947202"/>
          </a:xfrm>
          <a:prstGeom prst="rect">
            <a:avLst/>
          </a:prstGeom>
        </p:spPr>
      </p:pic>
      <p:pic>
        <p:nvPicPr>
          <p:cNvPr id="6" name="Picture 5">
            <a:extLst>
              <a:ext uri="{FF2B5EF4-FFF2-40B4-BE49-F238E27FC236}">
                <a16:creationId xmlns:a16="http://schemas.microsoft.com/office/drawing/2014/main" id="{3CA9E4CC-70DB-242F-5657-9368B6D2288E}"/>
              </a:ext>
            </a:extLst>
          </p:cNvPr>
          <p:cNvPicPr>
            <a:picLocks noChangeAspect="1"/>
          </p:cNvPicPr>
          <p:nvPr/>
        </p:nvPicPr>
        <p:blipFill rotWithShape="1">
          <a:blip r:embed="rId4"/>
          <a:srcRect l="41896" t="21361" r="31499" b="32055"/>
          <a:stretch/>
        </p:blipFill>
        <p:spPr>
          <a:xfrm>
            <a:off x="5342967" y="1617573"/>
            <a:ext cx="2452664" cy="1947202"/>
          </a:xfrm>
          <a:prstGeom prst="rect">
            <a:avLst/>
          </a:prstGeom>
        </p:spPr>
      </p:pic>
      <p:sp>
        <p:nvSpPr>
          <p:cNvPr id="2" name="TextBox 1">
            <a:extLst>
              <a:ext uri="{FF2B5EF4-FFF2-40B4-BE49-F238E27FC236}">
                <a16:creationId xmlns:a16="http://schemas.microsoft.com/office/drawing/2014/main" id="{77B7E8C6-5AC9-6C5A-35DB-D075E4CE685B}"/>
              </a:ext>
            </a:extLst>
          </p:cNvPr>
          <p:cNvSpPr txBox="1"/>
          <p:nvPr/>
        </p:nvSpPr>
        <p:spPr>
          <a:xfrm>
            <a:off x="2264735" y="3562773"/>
            <a:ext cx="1120157" cy="307777"/>
          </a:xfrm>
          <a:prstGeom prst="rect">
            <a:avLst/>
          </a:prstGeom>
          <a:noFill/>
        </p:spPr>
        <p:txBody>
          <a:bodyPr wrap="square" rtlCol="0">
            <a:spAutoFit/>
          </a:bodyPr>
          <a:lstStyle/>
          <a:p>
            <a:r>
              <a:rPr lang="en-US">
                <a:latin typeface="Calibri" panose="020F0502020204030204" pitchFamily="34" charset="0"/>
                <a:ea typeface="Calibri" panose="020F0502020204030204" pitchFamily="34" charset="0"/>
                <a:cs typeface="Calibri" panose="020F0502020204030204" pitchFamily="34" charset="0"/>
              </a:rPr>
              <a:t>Design 1</a:t>
            </a:r>
            <a:endParaRPr lang="en-GB">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C2FFA2A7-E5EB-0458-7CE7-D5CF4AADC2DB}"/>
              </a:ext>
            </a:extLst>
          </p:cNvPr>
          <p:cNvSpPr txBox="1"/>
          <p:nvPr/>
        </p:nvSpPr>
        <p:spPr>
          <a:xfrm>
            <a:off x="6319186" y="3562772"/>
            <a:ext cx="1120157" cy="307777"/>
          </a:xfrm>
          <a:prstGeom prst="rect">
            <a:avLst/>
          </a:prstGeom>
          <a:noFill/>
        </p:spPr>
        <p:txBody>
          <a:bodyPr wrap="square" rtlCol="0">
            <a:spAutoFit/>
          </a:bodyPr>
          <a:lstStyle/>
          <a:p>
            <a:r>
              <a:rPr lang="en-US">
                <a:latin typeface="Calibri" panose="020F0502020204030204" pitchFamily="34" charset="0"/>
                <a:ea typeface="Calibri" panose="020F0502020204030204" pitchFamily="34" charset="0"/>
                <a:cs typeface="Calibri" panose="020F0502020204030204" pitchFamily="34" charset="0"/>
              </a:rPr>
              <a:t>Design 2</a:t>
            </a:r>
            <a:endParaRPr lang="en-GB">
              <a:latin typeface="Calibri" panose="020F0502020204030204" pitchFamily="34" charset="0"/>
              <a:ea typeface="Calibri" panose="020F0502020204030204" pitchFamily="34" charset="0"/>
              <a:cs typeface="Calibri" panose="020F0502020204030204" pitchFamily="34" charset="0"/>
            </a:endParaRPr>
          </a:p>
        </p:txBody>
      </p:sp>
      <p:sp>
        <p:nvSpPr>
          <p:cNvPr id="4" name="Google Shape;12882;p46">
            <a:extLst>
              <a:ext uri="{FF2B5EF4-FFF2-40B4-BE49-F238E27FC236}">
                <a16:creationId xmlns:a16="http://schemas.microsoft.com/office/drawing/2014/main" id="{F582E226-88EB-FC03-1CAC-051EE77272B9}"/>
              </a:ext>
            </a:extLst>
          </p:cNvPr>
          <p:cNvSpPr txBox="1">
            <a:spLocks noGrp="1"/>
          </p:cNvSpPr>
          <p:nvPr>
            <p:ph type="title"/>
          </p:nvPr>
        </p:nvSpPr>
        <p:spPr>
          <a:xfrm>
            <a:off x="1816364" y="401945"/>
            <a:ext cx="5746800" cy="572700"/>
          </a:xfrm>
          <a:prstGeom prst="rect">
            <a:avLst/>
          </a:prstGeom>
        </p:spPr>
        <p:txBody>
          <a:bodyPr spcFirstLastPara="1" wrap="square" lIns="91425" tIns="91425" rIns="91425" bIns="91425" anchor="t" anchorCtr="0">
            <a:noAutofit/>
          </a:bodyPr>
          <a:lstStyle/>
          <a:p>
            <a:r>
              <a:rPr lang="en"/>
              <a:t>Final Clamp Design</a:t>
            </a:r>
          </a:p>
        </p:txBody>
      </p:sp>
    </p:spTree>
    <p:extLst>
      <p:ext uri="{BB962C8B-B14F-4D97-AF65-F5344CB8AC3E}">
        <p14:creationId xmlns:p14="http://schemas.microsoft.com/office/powerpoint/2010/main" val="1487234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0D62EF1-F121-2E9A-BC17-0A99006CED03}"/>
              </a:ext>
            </a:extLst>
          </p:cNvPr>
          <p:cNvSpPr>
            <a:spLocks noGrp="1"/>
          </p:cNvSpPr>
          <p:nvPr>
            <p:ph type="body" idx="2"/>
          </p:nvPr>
        </p:nvSpPr>
        <p:spPr>
          <a:xfrm>
            <a:off x="235369" y="4120175"/>
            <a:ext cx="6891837" cy="1305426"/>
          </a:xfrm>
        </p:spPr>
        <p:txBody>
          <a:bodyPr/>
          <a:lstStyle/>
          <a:p>
            <a:pPr marL="139700" indent="0">
              <a:buNone/>
            </a:pPr>
            <a:endParaRPr lang="en-GB"/>
          </a:p>
          <a:p>
            <a:pPr marL="139700" indent="0">
              <a:buNone/>
            </a:pPr>
            <a:r>
              <a:rPr lang="en-GB"/>
              <a:t> </a:t>
            </a:r>
          </a:p>
          <a:p>
            <a:pPr marL="139700" indent="0">
              <a:buNone/>
            </a:pPr>
            <a:endParaRPr lang="en-GB"/>
          </a:p>
        </p:txBody>
      </p:sp>
      <p:pic>
        <p:nvPicPr>
          <p:cNvPr id="2" name="Picture 4">
            <a:extLst>
              <a:ext uri="{FF2B5EF4-FFF2-40B4-BE49-F238E27FC236}">
                <a16:creationId xmlns:a16="http://schemas.microsoft.com/office/drawing/2014/main" id="{A1DB84BB-4357-968A-9820-ED42930A35D8}"/>
              </a:ext>
            </a:extLst>
          </p:cNvPr>
          <p:cNvPicPr>
            <a:picLocks noChangeAspect="1"/>
          </p:cNvPicPr>
          <p:nvPr/>
        </p:nvPicPr>
        <p:blipFill rotWithShape="1">
          <a:blip r:embed="rId3"/>
          <a:srcRect l="38173" t="10140" r="30913" b="14286"/>
          <a:stretch/>
        </p:blipFill>
        <p:spPr>
          <a:xfrm>
            <a:off x="2108877" y="1248183"/>
            <a:ext cx="2016704" cy="2512322"/>
          </a:xfrm>
          <a:prstGeom prst="rect">
            <a:avLst/>
          </a:prstGeom>
        </p:spPr>
      </p:pic>
      <p:pic>
        <p:nvPicPr>
          <p:cNvPr id="6" name="Picture 6">
            <a:extLst>
              <a:ext uri="{FF2B5EF4-FFF2-40B4-BE49-F238E27FC236}">
                <a16:creationId xmlns:a16="http://schemas.microsoft.com/office/drawing/2014/main" id="{4C213CCC-996C-3711-6498-B54F6E58708F}"/>
              </a:ext>
            </a:extLst>
          </p:cNvPr>
          <p:cNvPicPr>
            <a:picLocks noChangeAspect="1"/>
          </p:cNvPicPr>
          <p:nvPr/>
        </p:nvPicPr>
        <p:blipFill>
          <a:blip r:embed="rId4"/>
          <a:stretch>
            <a:fillRect/>
          </a:stretch>
        </p:blipFill>
        <p:spPr>
          <a:xfrm>
            <a:off x="4120376" y="2506385"/>
            <a:ext cx="2743200" cy="1256469"/>
          </a:xfrm>
          <a:prstGeom prst="rect">
            <a:avLst/>
          </a:prstGeom>
        </p:spPr>
      </p:pic>
      <p:pic>
        <p:nvPicPr>
          <p:cNvPr id="8" name="Picture 8">
            <a:extLst>
              <a:ext uri="{FF2B5EF4-FFF2-40B4-BE49-F238E27FC236}">
                <a16:creationId xmlns:a16="http://schemas.microsoft.com/office/drawing/2014/main" id="{42DAE98A-18DC-E069-FF84-CB0F520CD579}"/>
              </a:ext>
            </a:extLst>
          </p:cNvPr>
          <p:cNvPicPr>
            <a:picLocks noChangeAspect="1"/>
          </p:cNvPicPr>
          <p:nvPr/>
        </p:nvPicPr>
        <p:blipFill>
          <a:blip r:embed="rId5"/>
          <a:stretch>
            <a:fillRect/>
          </a:stretch>
        </p:blipFill>
        <p:spPr>
          <a:xfrm>
            <a:off x="4120376" y="1248182"/>
            <a:ext cx="2743200" cy="1256469"/>
          </a:xfrm>
          <a:prstGeom prst="rect">
            <a:avLst/>
          </a:prstGeom>
        </p:spPr>
      </p:pic>
      <p:sp>
        <p:nvSpPr>
          <p:cNvPr id="5" name="Google Shape;12882;p46">
            <a:extLst>
              <a:ext uri="{FF2B5EF4-FFF2-40B4-BE49-F238E27FC236}">
                <a16:creationId xmlns:a16="http://schemas.microsoft.com/office/drawing/2014/main" id="{C1CBDCC6-97D9-DB68-C447-23CEF7935BAB}"/>
              </a:ext>
            </a:extLst>
          </p:cNvPr>
          <p:cNvSpPr txBox="1">
            <a:spLocks/>
          </p:cNvSpPr>
          <p:nvPr/>
        </p:nvSpPr>
        <p:spPr>
          <a:xfrm>
            <a:off x="1698600" y="389132"/>
            <a:ext cx="5746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a:ea typeface="Poppins"/>
                <a:cs typeface="Poppins"/>
                <a:sym typeface="Poppins"/>
              </a:defRPr>
            </a:lvl1pPr>
            <a:lvl2pPr marR="0" lvl="1" algn="ctr" rtl="0">
              <a:lnSpc>
                <a:spcPct val="100000"/>
              </a:lnSpc>
              <a:spcBef>
                <a:spcPts val="0"/>
              </a:spcBef>
              <a:spcAft>
                <a:spcPts val="0"/>
              </a:spcAft>
              <a:buClr>
                <a:schemeClr val="accent2"/>
              </a:buClr>
              <a:buSzPts val="2800"/>
              <a:buFont typeface="Poppins SemiBold"/>
              <a:buNone/>
              <a:defRPr sz="2800" b="0" i="0" u="none" strike="noStrike" cap="none">
                <a:solidFill>
                  <a:schemeClr val="accent2"/>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accent2"/>
              </a:buClr>
              <a:buSzPts val="2800"/>
              <a:buFont typeface="Poppins SemiBold"/>
              <a:buNone/>
              <a:defRPr sz="2800" b="0" i="0" u="none" strike="noStrike" cap="none">
                <a:solidFill>
                  <a:schemeClr val="accent2"/>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accent2"/>
              </a:buClr>
              <a:buSzPts val="2800"/>
              <a:buFont typeface="Poppins SemiBold"/>
              <a:buNone/>
              <a:defRPr sz="2800" b="0" i="0" u="none" strike="noStrike" cap="none">
                <a:solidFill>
                  <a:schemeClr val="accent2"/>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accent2"/>
              </a:buClr>
              <a:buSzPts val="2800"/>
              <a:buFont typeface="Poppins SemiBold"/>
              <a:buNone/>
              <a:defRPr sz="2800" b="0" i="0" u="none" strike="noStrike" cap="none">
                <a:solidFill>
                  <a:schemeClr val="accent2"/>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accent2"/>
              </a:buClr>
              <a:buSzPts val="2800"/>
              <a:buFont typeface="Poppins SemiBold"/>
              <a:buNone/>
              <a:defRPr sz="2800" b="0" i="0" u="none" strike="noStrike" cap="none">
                <a:solidFill>
                  <a:schemeClr val="accent2"/>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accent2"/>
              </a:buClr>
              <a:buSzPts val="2800"/>
              <a:buFont typeface="Poppins SemiBold"/>
              <a:buNone/>
              <a:defRPr sz="2800" b="0" i="0" u="none" strike="noStrike" cap="none">
                <a:solidFill>
                  <a:schemeClr val="accent2"/>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accent2"/>
              </a:buClr>
              <a:buSzPts val="2800"/>
              <a:buFont typeface="Poppins SemiBold"/>
              <a:buNone/>
              <a:defRPr sz="2800" b="0" i="0" u="none" strike="noStrike" cap="none">
                <a:solidFill>
                  <a:schemeClr val="accent2"/>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accent2"/>
              </a:buClr>
              <a:buSzPts val="2800"/>
              <a:buFont typeface="Poppins SemiBold"/>
              <a:buNone/>
              <a:defRPr sz="2800" b="0" i="0" u="none" strike="noStrike" cap="none">
                <a:solidFill>
                  <a:schemeClr val="accent2"/>
                </a:solidFill>
                <a:latin typeface="Poppins SemiBold"/>
                <a:ea typeface="Poppins SemiBold"/>
                <a:cs typeface="Poppins SemiBold"/>
                <a:sym typeface="Poppins SemiBold"/>
              </a:defRPr>
            </a:lvl9pPr>
          </a:lstStyle>
          <a:p>
            <a:r>
              <a:rPr lang="en"/>
              <a:t>Final Trolley design  </a:t>
            </a:r>
          </a:p>
        </p:txBody>
      </p:sp>
    </p:spTree>
    <p:extLst>
      <p:ext uri="{BB962C8B-B14F-4D97-AF65-F5344CB8AC3E}">
        <p14:creationId xmlns:p14="http://schemas.microsoft.com/office/powerpoint/2010/main" val="3299769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AFEDFE5-9964-E98D-CE3C-728A758C1A1A}"/>
              </a:ext>
            </a:extLst>
          </p:cNvPr>
          <p:cNvSpPr>
            <a:spLocks noGrp="1"/>
          </p:cNvSpPr>
          <p:nvPr>
            <p:ph type="title"/>
          </p:nvPr>
        </p:nvSpPr>
        <p:spPr>
          <a:xfrm>
            <a:off x="1698600" y="187036"/>
            <a:ext cx="5746800" cy="572700"/>
          </a:xfrm>
        </p:spPr>
        <p:txBody>
          <a:bodyPr/>
          <a:lstStyle/>
          <a:p>
            <a:r>
              <a:rPr lang="en-GB"/>
              <a:t>Intermediate storage system final design</a:t>
            </a:r>
          </a:p>
        </p:txBody>
      </p:sp>
      <p:pic>
        <p:nvPicPr>
          <p:cNvPr id="3" name="Picture 2" descr="A picture containing square&#10;&#10;Description automatically generated">
            <a:extLst>
              <a:ext uri="{FF2B5EF4-FFF2-40B4-BE49-F238E27FC236}">
                <a16:creationId xmlns:a16="http://schemas.microsoft.com/office/drawing/2014/main" id="{A36EAC82-A587-6761-6848-B5104A043C51}"/>
              </a:ext>
            </a:extLst>
          </p:cNvPr>
          <p:cNvPicPr>
            <a:picLocks noChangeAspect="1"/>
          </p:cNvPicPr>
          <p:nvPr/>
        </p:nvPicPr>
        <p:blipFill rotWithShape="1">
          <a:blip r:embed="rId3"/>
          <a:srcRect l="35294" r="36104" b="-186"/>
          <a:stretch/>
        </p:blipFill>
        <p:spPr>
          <a:xfrm>
            <a:off x="335440" y="740686"/>
            <a:ext cx="2427193" cy="3232358"/>
          </a:xfrm>
          <a:prstGeom prst="rect">
            <a:avLst/>
          </a:prstGeom>
        </p:spPr>
      </p:pic>
      <p:pic>
        <p:nvPicPr>
          <p:cNvPr id="7" name="Picture 6" descr="A picture containing text, businesscard&#10;&#10;Description automatically generated">
            <a:extLst>
              <a:ext uri="{FF2B5EF4-FFF2-40B4-BE49-F238E27FC236}">
                <a16:creationId xmlns:a16="http://schemas.microsoft.com/office/drawing/2014/main" id="{8730B296-A3B8-E021-4F11-AABE5BA77B2E}"/>
              </a:ext>
            </a:extLst>
          </p:cNvPr>
          <p:cNvPicPr>
            <a:picLocks noChangeAspect="1"/>
          </p:cNvPicPr>
          <p:nvPr/>
        </p:nvPicPr>
        <p:blipFill rotWithShape="1">
          <a:blip r:embed="rId4"/>
          <a:srcRect l="25294" r="26103"/>
          <a:stretch/>
        </p:blipFill>
        <p:spPr>
          <a:xfrm>
            <a:off x="6651550" y="3357745"/>
            <a:ext cx="1931772" cy="1511176"/>
          </a:xfrm>
          <a:prstGeom prst="rect">
            <a:avLst/>
          </a:prstGeom>
        </p:spPr>
      </p:pic>
      <p:pic>
        <p:nvPicPr>
          <p:cNvPr id="9" name="Picture 8" descr="A picture containing text&#10;&#10;Description automatically generated">
            <a:extLst>
              <a:ext uri="{FF2B5EF4-FFF2-40B4-BE49-F238E27FC236}">
                <a16:creationId xmlns:a16="http://schemas.microsoft.com/office/drawing/2014/main" id="{C4525D3A-72A2-EAFF-4DE3-F19D292B7306}"/>
              </a:ext>
            </a:extLst>
          </p:cNvPr>
          <p:cNvPicPr>
            <a:picLocks noChangeAspect="1"/>
          </p:cNvPicPr>
          <p:nvPr/>
        </p:nvPicPr>
        <p:blipFill rotWithShape="1">
          <a:blip r:embed="rId5"/>
          <a:srcRect l="42500" t="2909" r="48456" b="12579"/>
          <a:stretch/>
        </p:blipFill>
        <p:spPr>
          <a:xfrm>
            <a:off x="3020291" y="735125"/>
            <a:ext cx="910683" cy="3235517"/>
          </a:xfrm>
          <a:prstGeom prst="rect">
            <a:avLst/>
          </a:prstGeom>
        </p:spPr>
      </p:pic>
      <p:sp>
        <p:nvSpPr>
          <p:cNvPr id="10" name="TextBox 9">
            <a:extLst>
              <a:ext uri="{FF2B5EF4-FFF2-40B4-BE49-F238E27FC236}">
                <a16:creationId xmlns:a16="http://schemas.microsoft.com/office/drawing/2014/main" id="{3A81F999-9AD1-58B0-44F9-E3DB7F668622}"/>
              </a:ext>
            </a:extLst>
          </p:cNvPr>
          <p:cNvSpPr txBox="1"/>
          <p:nvPr/>
        </p:nvSpPr>
        <p:spPr>
          <a:xfrm>
            <a:off x="4243320" y="735125"/>
            <a:ext cx="4341420" cy="3046988"/>
          </a:xfrm>
          <a:prstGeom prst="rect">
            <a:avLst/>
          </a:prstGeom>
          <a:noFill/>
        </p:spPr>
        <p:txBody>
          <a:bodyPr wrap="square" lIns="91440" tIns="45720" rIns="91440" bIns="45720" rtlCol="0" anchor="t">
            <a:spAutoFit/>
          </a:bodyPr>
          <a:lstStyle/>
          <a:p>
            <a:pPr marL="171450" indent="-171450">
              <a:buFont typeface="Arial" panose="020B0604020202020204" pitchFamily="34" charset="0"/>
              <a:buChar char="•"/>
            </a:pPr>
            <a:r>
              <a:rPr lang="en-GB" sz="1200">
                <a:latin typeface="Calibri"/>
                <a:ea typeface="Calibri" panose="020F0502020204030204" pitchFamily="34" charset="0"/>
                <a:cs typeface="Calibri"/>
              </a:rPr>
              <a:t>Height – 85cm to make it easy to put in tall shafts but longer than current system in place to prevent collisions with other shafts.</a:t>
            </a:r>
          </a:p>
          <a:p>
            <a:pPr marL="171450" indent="-171450">
              <a:buFont typeface="Arial" panose="020B0604020202020204" pitchFamily="34" charset="0"/>
              <a:buChar char="•"/>
            </a:pPr>
            <a:endParaRPr lang="en-GB" sz="1200">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GB" sz="1200">
                <a:latin typeface="Calibri"/>
                <a:ea typeface="Calibri" panose="020F0502020204030204" pitchFamily="34" charset="0"/>
                <a:cs typeface="Calibri"/>
              </a:rPr>
              <a:t>Accommodates all lengths of shafts with varying diameters </a:t>
            </a:r>
          </a:p>
          <a:p>
            <a:pPr marL="171450" indent="-171450">
              <a:buFont typeface="Arial" panose="020B0604020202020204" pitchFamily="34" charset="0"/>
              <a:buChar char="•"/>
            </a:pPr>
            <a:endParaRPr lang="en-GB" sz="1200">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GB" sz="1200">
                <a:latin typeface="Calibri"/>
                <a:ea typeface="Calibri" panose="020F0502020204030204" pitchFamily="34" charset="0"/>
                <a:cs typeface="Calibri"/>
              </a:rPr>
              <a:t>Furthermore, top layer off material has 5cm extended tubes to prevent the </a:t>
            </a:r>
            <a:r>
              <a:rPr lang="en-GB" sz="1200">
                <a:solidFill>
                  <a:schemeClr val="tx1"/>
                </a:solidFill>
                <a:latin typeface="Calibri"/>
                <a:ea typeface="Calibri" panose="020F0502020204030204" pitchFamily="34" charset="0"/>
                <a:cs typeface="Calibri"/>
              </a:rPr>
              <a:t>longer</a:t>
            </a:r>
            <a:r>
              <a:rPr lang="en-GB" sz="1200">
                <a:latin typeface="Calibri"/>
                <a:ea typeface="Calibri" panose="020F0502020204030204" pitchFamily="34" charset="0"/>
                <a:cs typeface="Calibri"/>
              </a:rPr>
              <a:t> shafts from colliding and preventing damage</a:t>
            </a:r>
          </a:p>
          <a:p>
            <a:pPr marL="171450" indent="-171450">
              <a:buFont typeface="Arial" panose="020B0604020202020204" pitchFamily="34" charset="0"/>
              <a:buChar char="•"/>
            </a:pPr>
            <a:endParaRPr lang="en-GB" sz="1200">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GB" sz="1200">
                <a:latin typeface="Calibri"/>
                <a:ea typeface="Calibri" panose="020F0502020204030204" pitchFamily="34" charset="0"/>
                <a:cs typeface="Calibri"/>
              </a:rPr>
              <a:t>Designed to be small, lightweight,  modular and easy to access. </a:t>
            </a:r>
            <a:endParaRPr lang="en-GB" sz="1200">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endParaRPr lang="en-GB" sz="1200">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GB" sz="1200">
                <a:latin typeface="Calibri"/>
                <a:ea typeface="Calibri" panose="020F0502020204030204" pitchFamily="34" charset="0"/>
                <a:cs typeface="Calibri"/>
              </a:rPr>
              <a:t>Layers of foam can be customised with ratio of hole diameters to meet needs and they can easily be taken out and replaced due to the open front-end design  </a:t>
            </a:r>
            <a:endParaRPr lang="en-GB" sz="1200">
              <a:latin typeface="Calibri"/>
              <a:ea typeface="Calibri" panose="020F0502020204030204" pitchFamily="34" charset="0"/>
              <a:cs typeface="Calibri" panose="020F0502020204030204" pitchFamily="34" charset="0"/>
            </a:endParaRPr>
          </a:p>
          <a:p>
            <a:pPr marL="171450" indent="-171450">
              <a:buFont typeface="Arial" panose="020B0604020202020204" pitchFamily="34" charset="0"/>
              <a:buChar char="•"/>
            </a:pPr>
            <a:endParaRPr lang="en-GB" sz="1200">
              <a:latin typeface="Calibri" panose="020F0502020204030204" pitchFamily="34" charset="0"/>
              <a:ea typeface="Calibri" panose="020F0502020204030204" pitchFamily="34" charset="0"/>
              <a:cs typeface="Calibri" panose="020F0502020204030204" pitchFamily="34" charset="0"/>
            </a:endParaRPr>
          </a:p>
          <a:p>
            <a:endParaRPr lang="en-GB" sz="1200">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E9172C8B-5AF8-D80E-D68A-F753D6DFC7D8}"/>
              </a:ext>
            </a:extLst>
          </p:cNvPr>
          <p:cNvSpPr txBox="1"/>
          <p:nvPr/>
        </p:nvSpPr>
        <p:spPr>
          <a:xfrm>
            <a:off x="1126472" y="4035063"/>
            <a:ext cx="845127" cy="307777"/>
          </a:xfrm>
          <a:prstGeom prst="rect">
            <a:avLst/>
          </a:prstGeom>
          <a:noFill/>
        </p:spPr>
        <p:txBody>
          <a:bodyPr wrap="square" rtlCol="0">
            <a:spAutoFit/>
          </a:bodyPr>
          <a:lstStyle/>
          <a:p>
            <a:r>
              <a:rPr lang="en-US">
                <a:latin typeface="Calibri" panose="020F0502020204030204" pitchFamily="34" charset="0"/>
                <a:ea typeface="Calibri" panose="020F0502020204030204" pitchFamily="34" charset="0"/>
                <a:cs typeface="Calibri" panose="020F0502020204030204" pitchFamily="34" charset="0"/>
              </a:rPr>
              <a:t>Figure 1</a:t>
            </a:r>
            <a:endParaRPr lang="en-GB">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C802D9EC-9B21-E33C-945F-85D499A83FA1}"/>
              </a:ext>
            </a:extLst>
          </p:cNvPr>
          <p:cNvSpPr txBox="1"/>
          <p:nvPr/>
        </p:nvSpPr>
        <p:spPr>
          <a:xfrm>
            <a:off x="3020291" y="4035064"/>
            <a:ext cx="845127" cy="307777"/>
          </a:xfrm>
          <a:prstGeom prst="rect">
            <a:avLst/>
          </a:prstGeom>
          <a:noFill/>
        </p:spPr>
        <p:txBody>
          <a:bodyPr wrap="square" rtlCol="0">
            <a:spAutoFit/>
          </a:bodyPr>
          <a:lstStyle/>
          <a:p>
            <a:r>
              <a:rPr lang="en-US">
                <a:latin typeface="Calibri" panose="020F0502020204030204" pitchFamily="34" charset="0"/>
                <a:ea typeface="Calibri" panose="020F0502020204030204" pitchFamily="34" charset="0"/>
                <a:cs typeface="Calibri" panose="020F0502020204030204" pitchFamily="34" charset="0"/>
              </a:rPr>
              <a:t>Figure 2</a:t>
            </a:r>
            <a:endParaRPr lang="en-GB">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EF3068DF-ED19-D54E-D958-BE0407D59283}"/>
              </a:ext>
            </a:extLst>
          </p:cNvPr>
          <p:cNvSpPr txBox="1"/>
          <p:nvPr/>
        </p:nvSpPr>
        <p:spPr>
          <a:xfrm>
            <a:off x="5646101" y="3881174"/>
            <a:ext cx="845127" cy="307777"/>
          </a:xfrm>
          <a:prstGeom prst="rect">
            <a:avLst/>
          </a:prstGeom>
          <a:noFill/>
        </p:spPr>
        <p:txBody>
          <a:bodyPr wrap="square" rtlCol="0">
            <a:spAutoFit/>
          </a:bodyPr>
          <a:lstStyle/>
          <a:p>
            <a:r>
              <a:rPr lang="en-US">
                <a:latin typeface="Calibri" panose="020F0502020204030204" pitchFamily="34" charset="0"/>
                <a:ea typeface="Calibri" panose="020F0502020204030204" pitchFamily="34" charset="0"/>
                <a:cs typeface="Calibri" panose="020F0502020204030204" pitchFamily="34" charset="0"/>
              </a:rPr>
              <a:t>Figure 3</a:t>
            </a:r>
            <a:endParaRPr lang="en-GB">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30778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8FE3DE-05D9-749C-657A-09D400707C85}"/>
              </a:ext>
            </a:extLst>
          </p:cNvPr>
          <p:cNvSpPr>
            <a:spLocks noGrp="1"/>
          </p:cNvSpPr>
          <p:nvPr>
            <p:ph type="title"/>
          </p:nvPr>
        </p:nvSpPr>
        <p:spPr/>
        <p:txBody>
          <a:bodyPr/>
          <a:lstStyle/>
          <a:p>
            <a:r>
              <a:rPr lang="en-GB"/>
              <a:t>Final storage system design </a:t>
            </a:r>
          </a:p>
        </p:txBody>
      </p:sp>
      <p:pic>
        <p:nvPicPr>
          <p:cNvPr id="2" name="Picture 2">
            <a:extLst>
              <a:ext uri="{FF2B5EF4-FFF2-40B4-BE49-F238E27FC236}">
                <a16:creationId xmlns:a16="http://schemas.microsoft.com/office/drawing/2014/main" id="{025B0EA0-8133-7A9E-6FC8-1FAE78440C01}"/>
              </a:ext>
            </a:extLst>
          </p:cNvPr>
          <p:cNvPicPr>
            <a:picLocks noChangeAspect="1"/>
          </p:cNvPicPr>
          <p:nvPr/>
        </p:nvPicPr>
        <p:blipFill rotWithShape="1">
          <a:blip r:embed="rId3"/>
          <a:srcRect l="29262" t="17127" r="26972" b="8287"/>
          <a:stretch/>
        </p:blipFill>
        <p:spPr>
          <a:xfrm>
            <a:off x="878074" y="1544592"/>
            <a:ext cx="2169352" cy="1692270"/>
          </a:xfrm>
          <a:prstGeom prst="rect">
            <a:avLst/>
          </a:prstGeom>
        </p:spPr>
      </p:pic>
      <p:pic>
        <p:nvPicPr>
          <p:cNvPr id="3" name="Picture 6">
            <a:extLst>
              <a:ext uri="{FF2B5EF4-FFF2-40B4-BE49-F238E27FC236}">
                <a16:creationId xmlns:a16="http://schemas.microsoft.com/office/drawing/2014/main" id="{D78BD7D9-ACA6-4594-B2E0-8FA6BF207C97}"/>
              </a:ext>
            </a:extLst>
          </p:cNvPr>
          <p:cNvPicPr>
            <a:picLocks noChangeAspect="1"/>
          </p:cNvPicPr>
          <p:nvPr/>
        </p:nvPicPr>
        <p:blipFill rotWithShape="1">
          <a:blip r:embed="rId4"/>
          <a:srcRect l="34860" t="5525" r="29517" b="16574"/>
          <a:stretch/>
        </p:blipFill>
        <p:spPr>
          <a:xfrm>
            <a:off x="3045591" y="1544592"/>
            <a:ext cx="1688115" cy="1692211"/>
          </a:xfrm>
          <a:prstGeom prst="rect">
            <a:avLst/>
          </a:prstGeom>
        </p:spPr>
      </p:pic>
      <p:pic>
        <p:nvPicPr>
          <p:cNvPr id="7" name="Picture 7">
            <a:extLst>
              <a:ext uri="{FF2B5EF4-FFF2-40B4-BE49-F238E27FC236}">
                <a16:creationId xmlns:a16="http://schemas.microsoft.com/office/drawing/2014/main" id="{2FCFFCA5-D899-75DF-BE47-3F6DF7BFDEB8}"/>
              </a:ext>
            </a:extLst>
          </p:cNvPr>
          <p:cNvPicPr>
            <a:picLocks noChangeAspect="1"/>
          </p:cNvPicPr>
          <p:nvPr/>
        </p:nvPicPr>
        <p:blipFill rotWithShape="1">
          <a:blip r:embed="rId5"/>
          <a:srcRect l="43766" t="15470" r="36387" b="22652"/>
          <a:stretch/>
        </p:blipFill>
        <p:spPr>
          <a:xfrm>
            <a:off x="4718275" y="1544592"/>
            <a:ext cx="1178679" cy="1692493"/>
          </a:xfrm>
          <a:prstGeom prst="rect">
            <a:avLst/>
          </a:prstGeom>
        </p:spPr>
      </p:pic>
      <p:pic>
        <p:nvPicPr>
          <p:cNvPr id="8" name="Picture 8">
            <a:extLst>
              <a:ext uri="{FF2B5EF4-FFF2-40B4-BE49-F238E27FC236}">
                <a16:creationId xmlns:a16="http://schemas.microsoft.com/office/drawing/2014/main" id="{4BB79741-11B3-9480-D592-51DE7A3D7E37}"/>
              </a:ext>
            </a:extLst>
          </p:cNvPr>
          <p:cNvPicPr>
            <a:picLocks noChangeAspect="1"/>
          </p:cNvPicPr>
          <p:nvPr/>
        </p:nvPicPr>
        <p:blipFill rotWithShape="1">
          <a:blip r:embed="rId6"/>
          <a:srcRect l="37659" t="27072" r="25700" b="15470"/>
          <a:stretch/>
        </p:blipFill>
        <p:spPr>
          <a:xfrm>
            <a:off x="5831828" y="1544592"/>
            <a:ext cx="2378138" cy="1692571"/>
          </a:xfrm>
          <a:prstGeom prst="rect">
            <a:avLst/>
          </a:prstGeom>
        </p:spPr>
      </p:pic>
    </p:spTree>
    <p:extLst>
      <p:ext uri="{BB962C8B-B14F-4D97-AF65-F5344CB8AC3E}">
        <p14:creationId xmlns:p14="http://schemas.microsoft.com/office/powerpoint/2010/main" val="30860714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2ABE5061-E954-FC8A-BB4D-6FC1C2508D6F}"/>
              </a:ext>
            </a:extLst>
          </p:cNvPr>
          <p:cNvSpPr>
            <a:spLocks noGrp="1"/>
          </p:cNvSpPr>
          <p:nvPr>
            <p:ph type="subTitle" idx="1"/>
          </p:nvPr>
        </p:nvSpPr>
        <p:spPr>
          <a:xfrm>
            <a:off x="5522094" y="524668"/>
            <a:ext cx="2150547" cy="604769"/>
          </a:xfrm>
        </p:spPr>
        <p:txBody>
          <a:bodyPr/>
          <a:lstStyle/>
          <a:p>
            <a:r>
              <a:rPr lang="en-US" sz="1100">
                <a:solidFill>
                  <a:schemeClr val="tx1"/>
                </a:solidFill>
                <a:latin typeface="Calibri" panose="020F0502020204030204" pitchFamily="34" charset="0"/>
                <a:ea typeface="Calibri" panose="020F0502020204030204" pitchFamily="34" charset="0"/>
                <a:cs typeface="Calibri" panose="020F0502020204030204" pitchFamily="34" charset="0"/>
              </a:rPr>
              <a:t>ABS – Clamp and can be made using   injection molding </a:t>
            </a:r>
          </a:p>
          <a:p>
            <a:endParaRPr lang="en-US" sz="1100">
              <a:solidFill>
                <a:schemeClr val="tx1"/>
              </a:solidFill>
              <a:latin typeface="Calibri" panose="020F0502020204030204" pitchFamily="34" charset="0"/>
              <a:ea typeface="Calibri" panose="020F0502020204030204" pitchFamily="34" charset="0"/>
              <a:cs typeface="Calibri" panose="020F0502020204030204" pitchFamily="34" charset="0"/>
            </a:endParaRPr>
          </a:p>
          <a:p>
            <a:endParaRPr lang="en-US">
              <a:latin typeface="Calibri" panose="020F0502020204030204" pitchFamily="34" charset="0"/>
              <a:ea typeface="Calibri" panose="020F0502020204030204" pitchFamily="34" charset="0"/>
              <a:cs typeface="Calibri" panose="020F0502020204030204" pitchFamily="34" charset="0"/>
            </a:endParaRPr>
          </a:p>
        </p:txBody>
      </p:sp>
      <p:sp>
        <p:nvSpPr>
          <p:cNvPr id="4" name="Title 3">
            <a:extLst>
              <a:ext uri="{FF2B5EF4-FFF2-40B4-BE49-F238E27FC236}">
                <a16:creationId xmlns:a16="http://schemas.microsoft.com/office/drawing/2014/main" id="{37BF1E9F-7058-7FFF-2A53-B2963BF72B1F}"/>
              </a:ext>
            </a:extLst>
          </p:cNvPr>
          <p:cNvSpPr>
            <a:spLocks noGrp="1"/>
          </p:cNvSpPr>
          <p:nvPr>
            <p:ph type="title"/>
          </p:nvPr>
        </p:nvSpPr>
        <p:spPr>
          <a:xfrm>
            <a:off x="1941351" y="3677"/>
            <a:ext cx="5746800" cy="572700"/>
          </a:xfrm>
        </p:spPr>
        <p:txBody>
          <a:bodyPr/>
          <a:lstStyle/>
          <a:p>
            <a:r>
              <a:rPr lang="en-US"/>
              <a:t>Material  selection and manufacturing </a:t>
            </a:r>
          </a:p>
        </p:txBody>
      </p:sp>
      <p:pic>
        <p:nvPicPr>
          <p:cNvPr id="3" name="Picture 4">
            <a:extLst>
              <a:ext uri="{FF2B5EF4-FFF2-40B4-BE49-F238E27FC236}">
                <a16:creationId xmlns:a16="http://schemas.microsoft.com/office/drawing/2014/main" id="{2BE55D43-DD61-7D93-5CB1-B66FAF535BAB}"/>
              </a:ext>
            </a:extLst>
          </p:cNvPr>
          <p:cNvPicPr>
            <a:picLocks noChangeAspect="1"/>
          </p:cNvPicPr>
          <p:nvPr/>
        </p:nvPicPr>
        <p:blipFill>
          <a:blip r:embed="rId3"/>
          <a:stretch>
            <a:fillRect/>
          </a:stretch>
        </p:blipFill>
        <p:spPr>
          <a:xfrm>
            <a:off x="2465758" y="521588"/>
            <a:ext cx="1882347" cy="1151914"/>
          </a:xfrm>
          <a:prstGeom prst="rect">
            <a:avLst/>
          </a:prstGeom>
        </p:spPr>
      </p:pic>
      <p:sp>
        <p:nvSpPr>
          <p:cNvPr id="48" name="TextBox 47">
            <a:extLst>
              <a:ext uri="{FF2B5EF4-FFF2-40B4-BE49-F238E27FC236}">
                <a16:creationId xmlns:a16="http://schemas.microsoft.com/office/drawing/2014/main" id="{2497F689-6BC6-8610-6015-96AD312CCB7F}"/>
              </a:ext>
            </a:extLst>
          </p:cNvPr>
          <p:cNvSpPr txBox="1"/>
          <p:nvPr/>
        </p:nvSpPr>
        <p:spPr>
          <a:xfrm>
            <a:off x="779751" y="2368962"/>
            <a:ext cx="3041932" cy="984885"/>
          </a:xfrm>
          <a:prstGeom prst="rect">
            <a:avLst/>
          </a:prstGeom>
          <a:noFill/>
        </p:spPr>
        <p:txBody>
          <a:bodyPr wrap="square" lIns="91440" tIns="45720" rIns="91440" bIns="45720" rtlCol="0" anchor="t">
            <a:spAutoFit/>
          </a:bodyPr>
          <a:lstStyle/>
          <a:p>
            <a:r>
              <a:rPr lang="en-US" sz="1100">
                <a:latin typeface="Calibri" panose="020F0502020204030204" pitchFamily="34" charset="0"/>
                <a:ea typeface="Calibri" panose="020F0502020204030204" pitchFamily="34" charset="0"/>
                <a:cs typeface="Calibri" panose="020F0502020204030204" pitchFamily="34" charset="0"/>
              </a:rPr>
              <a:t>Aluminum for main structure of the storage system, as it is light. This can be shaped using a CNC machine, which creates the slots for the clamp to clip into. </a:t>
            </a:r>
          </a:p>
          <a:p>
            <a:endParaRPr lang="en-GB">
              <a:latin typeface="Calibri" panose="020F0502020204030204" pitchFamily="34" charset="0"/>
              <a:ea typeface="Calibri" panose="020F0502020204030204" pitchFamily="34" charset="0"/>
              <a:cs typeface="Calibri" panose="020F0502020204030204" pitchFamily="34" charset="0"/>
            </a:endParaRPr>
          </a:p>
        </p:txBody>
      </p:sp>
      <p:sp>
        <p:nvSpPr>
          <p:cNvPr id="51" name="TextBox 50">
            <a:extLst>
              <a:ext uri="{FF2B5EF4-FFF2-40B4-BE49-F238E27FC236}">
                <a16:creationId xmlns:a16="http://schemas.microsoft.com/office/drawing/2014/main" id="{38948FF4-81C5-D207-37A2-8AC58370B8F7}"/>
              </a:ext>
            </a:extLst>
          </p:cNvPr>
          <p:cNvSpPr txBox="1"/>
          <p:nvPr/>
        </p:nvSpPr>
        <p:spPr>
          <a:xfrm>
            <a:off x="5786316" y="2972388"/>
            <a:ext cx="3041932" cy="1661993"/>
          </a:xfrm>
          <a:prstGeom prst="rect">
            <a:avLst/>
          </a:prstGeom>
          <a:noFill/>
        </p:spPr>
        <p:txBody>
          <a:bodyPr wrap="square" rtlCol="0">
            <a:spAutoFit/>
          </a:bodyPr>
          <a:lstStyle/>
          <a:p>
            <a:r>
              <a:rPr lang="en-GB" sz="1100" b="0" i="0">
                <a:solidFill>
                  <a:schemeClr val="tx1"/>
                </a:solidFill>
                <a:effectLst/>
                <a:latin typeface="Calibri" panose="020F0502020204030204" pitchFamily="34" charset="0"/>
                <a:ea typeface="Calibri" panose="020F0502020204030204" pitchFamily="34" charset="0"/>
                <a:cs typeface="Calibri" panose="020F0502020204030204" pitchFamily="34" charset="0"/>
              </a:rPr>
              <a:t>The yokes for wheels should use a thinner type of metal. To form yoke shapes and circular grooves, achieved by running the thin metal sheets on a punch press.</a:t>
            </a:r>
            <a:endParaRPr lang="en-US" sz="1100">
              <a:solidFill>
                <a:schemeClr val="tx1"/>
              </a:solidFill>
              <a:latin typeface="Calibri" panose="020F0502020204030204" pitchFamily="34" charset="0"/>
              <a:ea typeface="Calibri" panose="020F0502020204030204" pitchFamily="34" charset="0"/>
              <a:cs typeface="Calibri" panose="020F0502020204030204" pitchFamily="34" charset="0"/>
            </a:endParaRPr>
          </a:p>
          <a:p>
            <a:endParaRPr lang="en-US" sz="1100">
              <a:latin typeface="Calibri" panose="020F0502020204030204" pitchFamily="34" charset="0"/>
              <a:ea typeface="Calibri" panose="020F0502020204030204" pitchFamily="34" charset="0"/>
              <a:cs typeface="Calibri" panose="020F0502020204030204" pitchFamily="34" charset="0"/>
            </a:endParaRPr>
          </a:p>
          <a:p>
            <a:r>
              <a:rPr lang="en-US" sz="1100">
                <a:latin typeface="Calibri" panose="020F0502020204030204" pitchFamily="34" charset="0"/>
                <a:ea typeface="Calibri" panose="020F0502020204030204" pitchFamily="34" charset="0"/>
                <a:cs typeface="Calibri" panose="020F0502020204030204" pitchFamily="34" charset="0"/>
              </a:rPr>
              <a:t>Rubber used for wheels using nylon wheel inserts and place them injection mold, cool and then smooth out edges.</a:t>
            </a:r>
          </a:p>
          <a:p>
            <a:endParaRPr lang="en-GB">
              <a:latin typeface="Calibri" panose="020F0502020204030204" pitchFamily="34" charset="0"/>
              <a:ea typeface="Calibri" panose="020F0502020204030204" pitchFamily="34" charset="0"/>
              <a:cs typeface="Calibri" panose="020F0502020204030204" pitchFamily="34" charset="0"/>
            </a:endParaRPr>
          </a:p>
        </p:txBody>
      </p:sp>
      <p:sp>
        <p:nvSpPr>
          <p:cNvPr id="117" name="TextBox 116">
            <a:extLst>
              <a:ext uri="{FF2B5EF4-FFF2-40B4-BE49-F238E27FC236}">
                <a16:creationId xmlns:a16="http://schemas.microsoft.com/office/drawing/2014/main" id="{3107BADD-A5F0-DCF2-7F26-25CB229F2C5B}"/>
              </a:ext>
            </a:extLst>
          </p:cNvPr>
          <p:cNvSpPr txBox="1"/>
          <p:nvPr/>
        </p:nvSpPr>
        <p:spPr>
          <a:xfrm>
            <a:off x="140257" y="3719756"/>
            <a:ext cx="1558900" cy="769441"/>
          </a:xfrm>
          <a:prstGeom prst="rect">
            <a:avLst/>
          </a:prstGeom>
          <a:noFill/>
        </p:spPr>
        <p:txBody>
          <a:bodyPr wrap="square" rtlCol="0">
            <a:spAutoFit/>
          </a:bodyPr>
          <a:lstStyle/>
          <a:p>
            <a:r>
              <a:rPr lang="en-GB" sz="1100">
                <a:latin typeface="Calibri" panose="020F0502020204030204" pitchFamily="34" charset="0"/>
                <a:ea typeface="Calibri" panose="020F0502020204030204" pitchFamily="34" charset="0"/>
                <a:cs typeface="Calibri" panose="020F0502020204030204" pitchFamily="34" charset="0"/>
              </a:rPr>
              <a:t>Aluminium or steel casing to prevent damage, it is hardwearing .</a:t>
            </a:r>
          </a:p>
        </p:txBody>
      </p:sp>
      <p:cxnSp>
        <p:nvCxnSpPr>
          <p:cNvPr id="129" name="Straight Arrow Connector 128">
            <a:extLst>
              <a:ext uri="{FF2B5EF4-FFF2-40B4-BE49-F238E27FC236}">
                <a16:creationId xmlns:a16="http://schemas.microsoft.com/office/drawing/2014/main" id="{6FDC5FB4-722D-114B-B6AB-58ACFEBA7293}"/>
              </a:ext>
            </a:extLst>
          </p:cNvPr>
          <p:cNvCxnSpPr>
            <a:cxnSpLocks/>
          </p:cNvCxnSpPr>
          <p:nvPr/>
        </p:nvCxnSpPr>
        <p:spPr>
          <a:xfrm flipH="1">
            <a:off x="3406931" y="3480074"/>
            <a:ext cx="951100" cy="41534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4" name="TextBox 153">
            <a:extLst>
              <a:ext uri="{FF2B5EF4-FFF2-40B4-BE49-F238E27FC236}">
                <a16:creationId xmlns:a16="http://schemas.microsoft.com/office/drawing/2014/main" id="{09B1A0AB-841D-62EB-62DB-3A607BE24C6D}"/>
              </a:ext>
            </a:extLst>
          </p:cNvPr>
          <p:cNvSpPr txBox="1"/>
          <p:nvPr/>
        </p:nvSpPr>
        <p:spPr>
          <a:xfrm>
            <a:off x="2887391" y="3845983"/>
            <a:ext cx="1314867" cy="1107996"/>
          </a:xfrm>
          <a:prstGeom prst="rect">
            <a:avLst/>
          </a:prstGeom>
          <a:noFill/>
        </p:spPr>
        <p:txBody>
          <a:bodyPr wrap="square" lIns="91440" tIns="45720" rIns="91440" bIns="45720" rtlCol="0" anchor="t">
            <a:spAutoFit/>
          </a:bodyPr>
          <a:lstStyle/>
          <a:p>
            <a:r>
              <a:rPr lang="en-GB" sz="1100">
                <a:latin typeface="Calibri" panose="020F0502020204030204" pitchFamily="34" charset="0"/>
                <a:ea typeface="Calibri" panose="020F0502020204030204" pitchFamily="34" charset="0"/>
                <a:cs typeface="Calibri" panose="020F0502020204030204" pitchFamily="34" charset="0"/>
              </a:rPr>
              <a:t>Using very little machining to reduce waste and have a sustainable manufacturing process.</a:t>
            </a:r>
          </a:p>
        </p:txBody>
      </p:sp>
      <p:pic>
        <p:nvPicPr>
          <p:cNvPr id="166" name="Picture 165">
            <a:extLst>
              <a:ext uri="{FF2B5EF4-FFF2-40B4-BE49-F238E27FC236}">
                <a16:creationId xmlns:a16="http://schemas.microsoft.com/office/drawing/2014/main" id="{61C8A1CD-A0CF-BD51-9361-D12AC5C99A6C}"/>
              </a:ext>
            </a:extLst>
          </p:cNvPr>
          <p:cNvPicPr>
            <a:picLocks noChangeAspect="1"/>
          </p:cNvPicPr>
          <p:nvPr/>
        </p:nvPicPr>
        <p:blipFill rotWithShape="1">
          <a:blip r:embed="rId4"/>
          <a:srcRect l="41896" t="21361" r="31499" b="32055"/>
          <a:stretch/>
        </p:blipFill>
        <p:spPr>
          <a:xfrm>
            <a:off x="7307282" y="1380703"/>
            <a:ext cx="1631943" cy="1295621"/>
          </a:xfrm>
          <a:prstGeom prst="rect">
            <a:avLst/>
          </a:prstGeom>
        </p:spPr>
      </p:pic>
      <p:sp>
        <p:nvSpPr>
          <p:cNvPr id="5" name="TextBox 4">
            <a:extLst>
              <a:ext uri="{FF2B5EF4-FFF2-40B4-BE49-F238E27FC236}">
                <a16:creationId xmlns:a16="http://schemas.microsoft.com/office/drawing/2014/main" id="{045A98DB-0D14-D389-1462-EDC4385373AD}"/>
              </a:ext>
            </a:extLst>
          </p:cNvPr>
          <p:cNvSpPr txBox="1"/>
          <p:nvPr/>
        </p:nvSpPr>
        <p:spPr>
          <a:xfrm>
            <a:off x="4795897" y="1422748"/>
            <a:ext cx="1631943"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317500"/>
            <a:r>
              <a:rPr lang="en-US" sz="1100">
                <a:solidFill>
                  <a:schemeClr val="tx1"/>
                </a:solidFill>
                <a:latin typeface="Calibri" panose="020F0502020204030204" pitchFamily="34" charset="0"/>
                <a:ea typeface="Calibri" panose="020F0502020204030204" pitchFamily="34" charset="0"/>
                <a:cs typeface="Calibri" panose="020F0502020204030204" pitchFamily="34" charset="0"/>
              </a:rPr>
              <a:t>Spring/elastic can be</a:t>
            </a:r>
          </a:p>
          <a:p>
            <a:pPr marL="457200" indent="-317500"/>
            <a:r>
              <a:rPr lang="en-US" sz="1100">
                <a:solidFill>
                  <a:schemeClr val="tx1"/>
                </a:solidFill>
                <a:latin typeface="Calibri" panose="020F0502020204030204" pitchFamily="34" charset="0"/>
                <a:ea typeface="Calibri" panose="020F0502020204030204" pitchFamily="34" charset="0"/>
                <a:cs typeface="Calibri" panose="020F0502020204030204" pitchFamily="34" charset="0"/>
              </a:rPr>
              <a:t>bought externally or manufactured in house </a:t>
            </a:r>
          </a:p>
        </p:txBody>
      </p:sp>
      <p:cxnSp>
        <p:nvCxnSpPr>
          <p:cNvPr id="7" name="Connector: Elbow 6">
            <a:extLst>
              <a:ext uri="{FF2B5EF4-FFF2-40B4-BE49-F238E27FC236}">
                <a16:creationId xmlns:a16="http://schemas.microsoft.com/office/drawing/2014/main" id="{3E174F8C-2B3A-C263-FB22-2E0FB9912BBA}"/>
              </a:ext>
            </a:extLst>
          </p:cNvPr>
          <p:cNvCxnSpPr>
            <a:cxnSpLocks/>
          </p:cNvCxnSpPr>
          <p:nvPr/>
        </p:nvCxnSpPr>
        <p:spPr>
          <a:xfrm rot="10800000">
            <a:off x="6276484" y="1673507"/>
            <a:ext cx="1713467" cy="414205"/>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Connector: Elbow 14">
            <a:extLst>
              <a:ext uri="{FF2B5EF4-FFF2-40B4-BE49-F238E27FC236}">
                <a16:creationId xmlns:a16="http://schemas.microsoft.com/office/drawing/2014/main" id="{AE567CD1-7097-E22A-E8DC-AD284AA86868}"/>
              </a:ext>
            </a:extLst>
          </p:cNvPr>
          <p:cNvCxnSpPr>
            <a:cxnSpLocks/>
          </p:cNvCxnSpPr>
          <p:nvPr/>
        </p:nvCxnSpPr>
        <p:spPr>
          <a:xfrm rot="16200000" flipH="1">
            <a:off x="4016149" y="978737"/>
            <a:ext cx="548662" cy="1480586"/>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Connector: Elbow 17">
            <a:extLst>
              <a:ext uri="{FF2B5EF4-FFF2-40B4-BE49-F238E27FC236}">
                <a16:creationId xmlns:a16="http://schemas.microsoft.com/office/drawing/2014/main" id="{D8874A0D-1FAE-AB92-A30B-05E67DC67E4A}"/>
              </a:ext>
            </a:extLst>
          </p:cNvPr>
          <p:cNvCxnSpPr>
            <a:cxnSpLocks/>
          </p:cNvCxnSpPr>
          <p:nvPr/>
        </p:nvCxnSpPr>
        <p:spPr>
          <a:xfrm flipV="1">
            <a:off x="3660821" y="668846"/>
            <a:ext cx="2125495" cy="441538"/>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Connector: Elbow 27">
            <a:extLst>
              <a:ext uri="{FF2B5EF4-FFF2-40B4-BE49-F238E27FC236}">
                <a16:creationId xmlns:a16="http://schemas.microsoft.com/office/drawing/2014/main" id="{BFA63536-E873-9958-9BBA-97D56C4885A0}"/>
              </a:ext>
            </a:extLst>
          </p:cNvPr>
          <p:cNvCxnSpPr>
            <a:cxnSpLocks/>
          </p:cNvCxnSpPr>
          <p:nvPr/>
        </p:nvCxnSpPr>
        <p:spPr>
          <a:xfrm rot="16200000" flipV="1">
            <a:off x="7362219" y="912467"/>
            <a:ext cx="948420" cy="573649"/>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Connector: Elbow 11">
            <a:extLst>
              <a:ext uri="{FF2B5EF4-FFF2-40B4-BE49-F238E27FC236}">
                <a16:creationId xmlns:a16="http://schemas.microsoft.com/office/drawing/2014/main" id="{9B86E6EA-BCFE-7382-19C7-FAB203E29048}"/>
              </a:ext>
            </a:extLst>
          </p:cNvPr>
          <p:cNvCxnSpPr>
            <a:cxnSpLocks/>
          </p:cNvCxnSpPr>
          <p:nvPr/>
        </p:nvCxnSpPr>
        <p:spPr>
          <a:xfrm rot="10800000" flipV="1">
            <a:off x="1941352" y="1342755"/>
            <a:ext cx="1069439" cy="484636"/>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pic>
        <p:nvPicPr>
          <p:cNvPr id="6" name="Picture 7">
            <a:extLst>
              <a:ext uri="{FF2B5EF4-FFF2-40B4-BE49-F238E27FC236}">
                <a16:creationId xmlns:a16="http://schemas.microsoft.com/office/drawing/2014/main" id="{967A8A32-9E6D-CF40-C70A-46E74BF84767}"/>
              </a:ext>
            </a:extLst>
          </p:cNvPr>
          <p:cNvPicPr>
            <a:picLocks noChangeAspect="1"/>
          </p:cNvPicPr>
          <p:nvPr/>
        </p:nvPicPr>
        <p:blipFill rotWithShape="1">
          <a:blip r:embed="rId5"/>
          <a:srcRect l="45699" t="34254" r="31298" b="8840"/>
          <a:stretch/>
        </p:blipFill>
        <p:spPr>
          <a:xfrm>
            <a:off x="1699157" y="3293983"/>
            <a:ext cx="861012" cy="960783"/>
          </a:xfrm>
          <a:prstGeom prst="rect">
            <a:avLst/>
          </a:prstGeom>
        </p:spPr>
      </p:pic>
      <p:cxnSp>
        <p:nvCxnSpPr>
          <p:cNvPr id="131" name="Straight Arrow Connector 130">
            <a:extLst>
              <a:ext uri="{FF2B5EF4-FFF2-40B4-BE49-F238E27FC236}">
                <a16:creationId xmlns:a16="http://schemas.microsoft.com/office/drawing/2014/main" id="{2D185A0E-ADB3-F304-52B1-2F9E5FE37825}"/>
              </a:ext>
            </a:extLst>
          </p:cNvPr>
          <p:cNvCxnSpPr>
            <a:cxnSpLocks/>
          </p:cNvCxnSpPr>
          <p:nvPr/>
        </p:nvCxnSpPr>
        <p:spPr>
          <a:xfrm>
            <a:off x="2350008" y="3719756"/>
            <a:ext cx="997191" cy="20302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5" name="Connector: Elbow 124">
            <a:extLst>
              <a:ext uri="{FF2B5EF4-FFF2-40B4-BE49-F238E27FC236}">
                <a16:creationId xmlns:a16="http://schemas.microsoft.com/office/drawing/2014/main" id="{8A1F8030-3300-2D3C-1223-BA6F3A3A7480}"/>
              </a:ext>
            </a:extLst>
          </p:cNvPr>
          <p:cNvCxnSpPr>
            <a:cxnSpLocks/>
            <a:endCxn id="117" idx="0"/>
          </p:cNvCxnSpPr>
          <p:nvPr/>
        </p:nvCxnSpPr>
        <p:spPr>
          <a:xfrm rot="10800000" flipV="1">
            <a:off x="919707" y="3353844"/>
            <a:ext cx="779452" cy="365911"/>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pic>
        <p:nvPicPr>
          <p:cNvPr id="8" name="Picture 8">
            <a:extLst>
              <a:ext uri="{FF2B5EF4-FFF2-40B4-BE49-F238E27FC236}">
                <a16:creationId xmlns:a16="http://schemas.microsoft.com/office/drawing/2014/main" id="{5B980C95-95AD-9D24-23DA-1A122987134A}"/>
              </a:ext>
            </a:extLst>
          </p:cNvPr>
          <p:cNvPicPr>
            <a:picLocks noChangeAspect="1"/>
          </p:cNvPicPr>
          <p:nvPr/>
        </p:nvPicPr>
        <p:blipFill rotWithShape="1">
          <a:blip r:embed="rId6"/>
          <a:srcRect l="46565" t="13260" r="36132" b="16574"/>
          <a:stretch/>
        </p:blipFill>
        <p:spPr>
          <a:xfrm>
            <a:off x="4472529" y="3124114"/>
            <a:ext cx="777439" cy="1493655"/>
          </a:xfrm>
          <a:prstGeom prst="rect">
            <a:avLst/>
          </a:prstGeom>
        </p:spPr>
      </p:pic>
      <p:sp>
        <p:nvSpPr>
          <p:cNvPr id="9" name="TextBox 8">
            <a:extLst>
              <a:ext uri="{FF2B5EF4-FFF2-40B4-BE49-F238E27FC236}">
                <a16:creationId xmlns:a16="http://schemas.microsoft.com/office/drawing/2014/main" id="{0F768309-10A5-2A18-4BA9-B7FD1521EF5A}"/>
              </a:ext>
            </a:extLst>
          </p:cNvPr>
          <p:cNvSpPr txBox="1"/>
          <p:nvPr/>
        </p:nvSpPr>
        <p:spPr>
          <a:xfrm>
            <a:off x="779751" y="1483502"/>
            <a:ext cx="1221933" cy="738664"/>
          </a:xfrm>
          <a:prstGeom prst="rect">
            <a:avLst/>
          </a:prstGeom>
          <a:noFill/>
        </p:spPr>
        <p:txBody>
          <a:bodyPr wrap="square" rtlCol="0">
            <a:spAutoFit/>
          </a:bodyPr>
          <a:lstStyle/>
          <a:p>
            <a:r>
              <a:rPr lang="en-GB" sz="1050">
                <a:latin typeface="Calibri" panose="020F0502020204030204" pitchFamily="34" charset="0"/>
                <a:ea typeface="Calibri" panose="020F0502020204030204" pitchFamily="34" charset="0"/>
                <a:cs typeface="Calibri" panose="020F0502020204030204" pitchFamily="34" charset="0"/>
              </a:rPr>
              <a:t>Rubber grips to prevent metal on metal contact and provide grip </a:t>
            </a:r>
          </a:p>
        </p:txBody>
      </p:sp>
      <p:cxnSp>
        <p:nvCxnSpPr>
          <p:cNvPr id="91" name="Connector: Elbow 90">
            <a:extLst>
              <a:ext uri="{FF2B5EF4-FFF2-40B4-BE49-F238E27FC236}">
                <a16:creationId xmlns:a16="http://schemas.microsoft.com/office/drawing/2014/main" id="{81176842-73C5-EB22-3113-0AEA6AED2FA5}"/>
              </a:ext>
            </a:extLst>
          </p:cNvPr>
          <p:cNvCxnSpPr>
            <a:cxnSpLocks/>
          </p:cNvCxnSpPr>
          <p:nvPr/>
        </p:nvCxnSpPr>
        <p:spPr>
          <a:xfrm flipV="1">
            <a:off x="4898551" y="4032504"/>
            <a:ext cx="887765" cy="456693"/>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72832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02"/>
        <p:cNvGrpSpPr/>
        <p:nvPr/>
      </p:nvGrpSpPr>
      <p:grpSpPr>
        <a:xfrm>
          <a:off x="0" y="0"/>
          <a:ext cx="0" cy="0"/>
          <a:chOff x="0" y="0"/>
          <a:chExt cx="0" cy="0"/>
        </a:xfrm>
      </p:grpSpPr>
      <p:sp>
        <p:nvSpPr>
          <p:cNvPr id="9203" name="Google Shape;9203;p33"/>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Initial Problem</a:t>
            </a:r>
            <a:endParaRPr/>
          </a:p>
        </p:txBody>
      </p:sp>
      <p:grpSp>
        <p:nvGrpSpPr>
          <p:cNvPr id="9205" name="Google Shape;9205;p33"/>
          <p:cNvGrpSpPr/>
          <p:nvPr/>
        </p:nvGrpSpPr>
        <p:grpSpPr>
          <a:xfrm>
            <a:off x="5453329" y="675728"/>
            <a:ext cx="1490178" cy="21378"/>
            <a:chOff x="2940000" y="3484425"/>
            <a:chExt cx="876575" cy="12575"/>
          </a:xfrm>
        </p:grpSpPr>
        <p:sp>
          <p:nvSpPr>
            <p:cNvPr id="9206" name="Google Shape;9206;p33"/>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33"/>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33"/>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33"/>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33"/>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33"/>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33"/>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33"/>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33"/>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33"/>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33"/>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33"/>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33"/>
          <p:cNvGrpSpPr/>
          <p:nvPr/>
        </p:nvGrpSpPr>
        <p:grpSpPr>
          <a:xfrm>
            <a:off x="2200504" y="675728"/>
            <a:ext cx="1490178" cy="21378"/>
            <a:chOff x="2940000" y="3484425"/>
            <a:chExt cx="876575" cy="12575"/>
          </a:xfrm>
        </p:grpSpPr>
        <p:sp>
          <p:nvSpPr>
            <p:cNvPr id="9219" name="Google Shape;9219;p33"/>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33"/>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33"/>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33"/>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33"/>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33"/>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33"/>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33"/>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33"/>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33"/>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33"/>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33"/>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 Placeholder 2">
            <a:extLst>
              <a:ext uri="{FF2B5EF4-FFF2-40B4-BE49-F238E27FC236}">
                <a16:creationId xmlns:a16="http://schemas.microsoft.com/office/drawing/2014/main" id="{805D8164-0DBD-FC5D-A385-DCB03BDFD929}"/>
              </a:ext>
            </a:extLst>
          </p:cNvPr>
          <p:cNvSpPr>
            <a:spLocks noGrp="1"/>
          </p:cNvSpPr>
          <p:nvPr>
            <p:ph type="body" idx="1"/>
          </p:nvPr>
        </p:nvSpPr>
        <p:spPr>
          <a:xfrm>
            <a:off x="1846616" y="934384"/>
            <a:ext cx="5461259" cy="4315918"/>
          </a:xfrm>
        </p:spPr>
        <p:txBody>
          <a:bodyPr/>
          <a:lstStyle/>
          <a:p>
            <a:pPr marL="139700" indent="0" algn="l">
              <a:buNone/>
            </a:pPr>
            <a:r>
              <a:rPr lang="en-GB">
                <a:latin typeface="Calibri"/>
                <a:ea typeface="Calibri" panose="020F0502020204030204" pitchFamily="34" charset="0"/>
                <a:cs typeface="Calibri"/>
              </a:rPr>
              <a:t>The Problem </a:t>
            </a:r>
            <a:endParaRPr lang="en-GB">
              <a:latin typeface="Calibri"/>
              <a:ea typeface="Calibri" panose="020F0502020204030204" pitchFamily="34" charset="0"/>
              <a:cs typeface="Calibri" panose="020F0502020204030204" pitchFamily="34" charset="0"/>
            </a:endParaRPr>
          </a:p>
          <a:p>
            <a:pPr algn="l">
              <a:buFont typeface="Arial" panose="020B0604020202020204" pitchFamily="34" charset="0"/>
              <a:buChar char="•"/>
            </a:pPr>
            <a:endParaRPr lang="en-GB">
              <a:latin typeface="Calibri"/>
              <a:ea typeface="Calibri" panose="020F0502020204030204" pitchFamily="34" charset="0"/>
              <a:cs typeface="Calibri"/>
            </a:endParaRPr>
          </a:p>
          <a:p>
            <a:pPr algn="l"/>
            <a:r>
              <a:rPr lang="en-GB">
                <a:latin typeface="Calibri"/>
                <a:ea typeface="Calibri" panose="020F0502020204030204" pitchFamily="34" charset="0"/>
                <a:cs typeface="Calibri"/>
              </a:rPr>
              <a:t>Transmission shafts storage</a:t>
            </a:r>
            <a:endParaRPr lang="en-GB">
              <a:latin typeface="Calibri"/>
              <a:ea typeface="Calibri" panose="020F0502020204030204" pitchFamily="34" charset="0"/>
              <a:cs typeface="Calibri" panose="020F0502020204030204" pitchFamily="34" charset="0"/>
            </a:endParaRPr>
          </a:p>
          <a:p>
            <a:pPr algn="l"/>
            <a:r>
              <a:rPr lang="en-GB">
                <a:latin typeface="Calibri"/>
                <a:ea typeface="Calibri" panose="020F0502020204030204" pitchFamily="34" charset="0"/>
                <a:cs typeface="Calibri"/>
              </a:rPr>
              <a:t>Shafts damaged in storage</a:t>
            </a:r>
          </a:p>
          <a:p>
            <a:pPr algn="l"/>
            <a:r>
              <a:rPr lang="en-GB">
                <a:latin typeface="Calibri"/>
                <a:ea typeface="Calibri" panose="020F0502020204030204" pitchFamily="34" charset="0"/>
                <a:cs typeface="Calibri"/>
              </a:rPr>
              <a:t>Monetary loss from damaged shafts</a:t>
            </a:r>
          </a:p>
          <a:p>
            <a:pPr algn="l"/>
            <a:endParaRPr lang="en-GB">
              <a:latin typeface="Calibri"/>
              <a:ea typeface="Calibri" panose="020F0502020204030204" pitchFamily="34" charset="0"/>
              <a:cs typeface="Calibri"/>
            </a:endParaRPr>
          </a:p>
          <a:p>
            <a:pPr marL="139700" indent="0" algn="l">
              <a:buNone/>
            </a:pPr>
            <a:endParaRPr lang="en-GB">
              <a:latin typeface="Calibri"/>
              <a:ea typeface="Calibri" panose="020F0502020204030204" pitchFamily="34" charset="0"/>
              <a:cs typeface="Calibri"/>
            </a:endParaRPr>
          </a:p>
          <a:p>
            <a:pPr marL="139700" indent="0" algn="l">
              <a:buNone/>
            </a:pPr>
            <a:r>
              <a:rPr lang="en-GB">
                <a:latin typeface="Calibri"/>
                <a:ea typeface="Calibri" panose="020F0502020204030204" pitchFamily="34" charset="0"/>
                <a:cs typeface="Calibri"/>
              </a:rPr>
              <a:t>Our Task</a:t>
            </a:r>
            <a:endParaRPr lang="en-GB"/>
          </a:p>
          <a:p>
            <a:pPr algn="l"/>
            <a:r>
              <a:rPr lang="en-GB">
                <a:latin typeface="Calibri"/>
                <a:ea typeface="Calibri" panose="020F0502020204030204" pitchFamily="34" charset="0"/>
                <a:cs typeface="Calibri"/>
              </a:rPr>
              <a:t>No contact solution</a:t>
            </a:r>
          </a:p>
          <a:p>
            <a:pPr algn="l"/>
            <a:r>
              <a:rPr lang="en-GB">
                <a:latin typeface="Calibri"/>
                <a:ea typeface="Calibri" panose="020F0502020204030204" pitchFamily="34" charset="0"/>
                <a:cs typeface="Calibri"/>
              </a:rPr>
              <a:t>Modular design</a:t>
            </a:r>
          </a:p>
          <a:p>
            <a:pPr algn="l"/>
            <a:r>
              <a:rPr lang="en-GB">
                <a:latin typeface="Calibri"/>
                <a:ea typeface="Calibri" panose="020F0502020204030204" pitchFamily="34" charset="0"/>
                <a:cs typeface="Calibri"/>
              </a:rPr>
              <a:t>Transporting transmission shafts</a:t>
            </a:r>
            <a:endParaRPr lang="en-GB">
              <a:latin typeface="Calibri"/>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D37D238D-A155-F2AA-F06D-2C7F3C9C09CC}"/>
              </a:ext>
            </a:extLst>
          </p:cNvPr>
          <p:cNvSpPr txBox="1"/>
          <p:nvPr/>
        </p:nvSpPr>
        <p:spPr>
          <a:xfrm>
            <a:off x="-56183" y="4315918"/>
            <a:ext cx="1561514" cy="261610"/>
          </a:xfrm>
          <a:prstGeom prst="rect">
            <a:avLst/>
          </a:prstGeom>
          <a:noFill/>
        </p:spPr>
        <p:txBody>
          <a:bodyPr wrap="square" lIns="91440" tIns="45720" rIns="91440" bIns="45720" rtlCol="0" anchor="t">
            <a:spAutoFit/>
          </a:bodyPr>
          <a:lstStyle/>
          <a:p>
            <a:pPr algn="ctr"/>
            <a:endParaRPr lang="en-GB" sz="1100">
              <a:solidFill>
                <a:schemeClr val="tx2"/>
              </a:solidFill>
              <a:latin typeface="Poppins Light"/>
              <a:cs typeface="Poppins Light"/>
            </a:endParaRPr>
          </a:p>
        </p:txBody>
      </p:sp>
      <p:sp>
        <p:nvSpPr>
          <p:cNvPr id="41" name="TextBox 40">
            <a:extLst>
              <a:ext uri="{FF2B5EF4-FFF2-40B4-BE49-F238E27FC236}">
                <a16:creationId xmlns:a16="http://schemas.microsoft.com/office/drawing/2014/main" id="{8B2D3D9B-1B93-71D8-B111-FF3631D6F1E9}"/>
              </a:ext>
            </a:extLst>
          </p:cNvPr>
          <p:cNvSpPr txBox="1"/>
          <p:nvPr/>
        </p:nvSpPr>
        <p:spPr>
          <a:xfrm>
            <a:off x="7685709" y="2474223"/>
            <a:ext cx="1561514" cy="261610"/>
          </a:xfrm>
          <a:prstGeom prst="rect">
            <a:avLst/>
          </a:prstGeom>
          <a:noFill/>
        </p:spPr>
        <p:txBody>
          <a:bodyPr wrap="square" lIns="91440" tIns="45720" rIns="91440" bIns="45720" rtlCol="0" anchor="t">
            <a:spAutoFit/>
          </a:bodyPr>
          <a:lstStyle/>
          <a:p>
            <a:pPr algn="ctr"/>
            <a:endParaRPr lang="en-GB" sz="1100">
              <a:solidFill>
                <a:schemeClr val="tx2"/>
              </a:solidFill>
              <a:latin typeface="Poppins Light"/>
              <a:cs typeface="Poppins Light"/>
            </a:endParaRPr>
          </a:p>
        </p:txBody>
      </p:sp>
      <p:pic>
        <p:nvPicPr>
          <p:cNvPr id="2" name="Picture 3" descr="A picture containing text&#10;&#10;Description automatically generated">
            <a:extLst>
              <a:ext uri="{FF2B5EF4-FFF2-40B4-BE49-F238E27FC236}">
                <a16:creationId xmlns:a16="http://schemas.microsoft.com/office/drawing/2014/main" id="{3431A03F-BBCE-04BE-01FC-4703C9DB1C91}"/>
              </a:ext>
            </a:extLst>
          </p:cNvPr>
          <p:cNvPicPr>
            <a:picLocks noChangeAspect="1"/>
          </p:cNvPicPr>
          <p:nvPr/>
        </p:nvPicPr>
        <p:blipFill>
          <a:blip r:embed="rId3"/>
          <a:stretch>
            <a:fillRect/>
          </a:stretch>
        </p:blipFill>
        <p:spPr>
          <a:xfrm>
            <a:off x="1603332" y="4072997"/>
            <a:ext cx="2743200" cy="1021492"/>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D60595-8618-24FB-6FF9-5979A785C88F}"/>
              </a:ext>
            </a:extLst>
          </p:cNvPr>
          <p:cNvSpPr>
            <a:spLocks noGrp="1"/>
          </p:cNvSpPr>
          <p:nvPr>
            <p:ph type="title"/>
          </p:nvPr>
        </p:nvSpPr>
        <p:spPr>
          <a:xfrm>
            <a:off x="1672932" y="133311"/>
            <a:ext cx="5798135" cy="462503"/>
          </a:xfrm>
        </p:spPr>
        <p:txBody>
          <a:bodyPr/>
          <a:lstStyle/>
          <a:p>
            <a:r>
              <a:rPr lang="en-US"/>
              <a:t>Material  selection and manufacturing </a:t>
            </a:r>
            <a:endParaRPr lang="en-GB"/>
          </a:p>
        </p:txBody>
      </p:sp>
      <p:pic>
        <p:nvPicPr>
          <p:cNvPr id="3" name="Picture 4">
            <a:extLst>
              <a:ext uri="{FF2B5EF4-FFF2-40B4-BE49-F238E27FC236}">
                <a16:creationId xmlns:a16="http://schemas.microsoft.com/office/drawing/2014/main" id="{261377FD-499D-675D-F0EC-18FF78F1BF2F}"/>
              </a:ext>
            </a:extLst>
          </p:cNvPr>
          <p:cNvPicPr>
            <a:picLocks noChangeAspect="1"/>
          </p:cNvPicPr>
          <p:nvPr/>
        </p:nvPicPr>
        <p:blipFill rotWithShape="1">
          <a:blip r:embed="rId3"/>
          <a:srcRect l="38173" t="10140" r="30913" b="14286"/>
          <a:stretch/>
        </p:blipFill>
        <p:spPr>
          <a:xfrm>
            <a:off x="7376626" y="161108"/>
            <a:ext cx="1767374" cy="1987943"/>
          </a:xfrm>
          <a:prstGeom prst="rect">
            <a:avLst/>
          </a:prstGeom>
        </p:spPr>
      </p:pic>
      <p:pic>
        <p:nvPicPr>
          <p:cNvPr id="5" name="Picture 5">
            <a:extLst>
              <a:ext uri="{FF2B5EF4-FFF2-40B4-BE49-F238E27FC236}">
                <a16:creationId xmlns:a16="http://schemas.microsoft.com/office/drawing/2014/main" id="{840A93E8-748F-0765-87FB-FCC7DC60FF71}"/>
              </a:ext>
            </a:extLst>
          </p:cNvPr>
          <p:cNvPicPr>
            <a:picLocks noChangeAspect="1"/>
          </p:cNvPicPr>
          <p:nvPr/>
        </p:nvPicPr>
        <p:blipFill rotWithShape="1">
          <a:blip r:embed="rId4"/>
          <a:srcRect l="35831" t="16026" r="49180" b="8333"/>
          <a:stretch/>
        </p:blipFill>
        <p:spPr>
          <a:xfrm>
            <a:off x="1713225" y="596255"/>
            <a:ext cx="755793" cy="1384518"/>
          </a:xfrm>
          <a:prstGeom prst="rect">
            <a:avLst/>
          </a:prstGeom>
        </p:spPr>
      </p:pic>
      <p:sp>
        <p:nvSpPr>
          <p:cNvPr id="6" name="TextBox 5">
            <a:extLst>
              <a:ext uri="{FF2B5EF4-FFF2-40B4-BE49-F238E27FC236}">
                <a16:creationId xmlns:a16="http://schemas.microsoft.com/office/drawing/2014/main" id="{C6569A6B-5415-845F-9AFA-FE727C73E05A}"/>
              </a:ext>
            </a:extLst>
          </p:cNvPr>
          <p:cNvSpPr txBox="1"/>
          <p:nvPr/>
        </p:nvSpPr>
        <p:spPr>
          <a:xfrm>
            <a:off x="2759727" y="3557896"/>
            <a:ext cx="2273157" cy="12772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100">
                <a:latin typeface="Calibri" panose="020F0502020204030204" pitchFamily="34" charset="0"/>
                <a:ea typeface="Calibri" panose="020F0502020204030204" pitchFamily="34" charset="0"/>
                <a:cs typeface="Calibri" panose="020F0502020204030204" pitchFamily="34" charset="0"/>
              </a:rPr>
              <a:t>Polyethylene to protect transmission shafts when being held in area before moving onto next manufacturing stage (addition of end fittings) . Can be easily cut, shaped and stuck together. It is light weight, durable and cost efficient.</a:t>
            </a:r>
          </a:p>
        </p:txBody>
      </p:sp>
      <p:sp>
        <p:nvSpPr>
          <p:cNvPr id="10" name="TextBox 9">
            <a:extLst>
              <a:ext uri="{FF2B5EF4-FFF2-40B4-BE49-F238E27FC236}">
                <a16:creationId xmlns:a16="http://schemas.microsoft.com/office/drawing/2014/main" id="{49AF9D7F-224E-BD3A-6287-1E143F3D07F6}"/>
              </a:ext>
            </a:extLst>
          </p:cNvPr>
          <p:cNvSpPr txBox="1"/>
          <p:nvPr/>
        </p:nvSpPr>
        <p:spPr>
          <a:xfrm>
            <a:off x="7344000" y="3269108"/>
            <a:ext cx="1509016"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a:latin typeface="Calibri" panose="020F0502020204030204" pitchFamily="34" charset="0"/>
                <a:ea typeface="Calibri" panose="020F0502020204030204" pitchFamily="34" charset="0"/>
                <a:cs typeface="Calibri" panose="020F0502020204030204" pitchFamily="34" charset="0"/>
              </a:rPr>
              <a:t>Aluminum sheet metal used for main structure of trolly. It is light weight durable and easy to manufacture. This can be done through CNC machine </a:t>
            </a:r>
          </a:p>
        </p:txBody>
      </p:sp>
      <p:cxnSp>
        <p:nvCxnSpPr>
          <p:cNvPr id="11" name="Connector: Elbow 10">
            <a:extLst>
              <a:ext uri="{FF2B5EF4-FFF2-40B4-BE49-F238E27FC236}">
                <a16:creationId xmlns:a16="http://schemas.microsoft.com/office/drawing/2014/main" id="{F52D004D-BEC7-50E6-A324-F30D92510160}"/>
              </a:ext>
            </a:extLst>
          </p:cNvPr>
          <p:cNvCxnSpPr>
            <a:cxnSpLocks/>
          </p:cNvCxnSpPr>
          <p:nvPr/>
        </p:nvCxnSpPr>
        <p:spPr>
          <a:xfrm rot="10800000" flipV="1">
            <a:off x="6593091" y="1299072"/>
            <a:ext cx="966821" cy="294242"/>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A5339133-90FA-7158-FAB7-09B50BF23ED7}"/>
              </a:ext>
            </a:extLst>
          </p:cNvPr>
          <p:cNvSpPr txBox="1"/>
          <p:nvPr/>
        </p:nvSpPr>
        <p:spPr>
          <a:xfrm>
            <a:off x="5099802" y="750170"/>
            <a:ext cx="1494354"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100">
                <a:latin typeface="Calibri" panose="020F0502020204030204" pitchFamily="34" charset="0"/>
                <a:ea typeface="Calibri" panose="020F0502020204030204" pitchFamily="34" charset="0"/>
                <a:cs typeface="Calibri" panose="020F0502020204030204" pitchFamily="34" charset="0"/>
              </a:rPr>
              <a:t>Felt sheet draped in between to hold additional clamps when not in use. It is cheap and soft and will prevent damage to clamps. Can be easily cut into the right size.</a:t>
            </a:r>
            <a:endParaRPr lang="en-GB">
              <a:latin typeface="Calibri" panose="020F0502020204030204" pitchFamily="34" charset="0"/>
              <a:ea typeface="Calibri" panose="020F0502020204030204" pitchFamily="34" charset="0"/>
              <a:cs typeface="Calibri" panose="020F0502020204030204" pitchFamily="34" charset="0"/>
            </a:endParaRPr>
          </a:p>
        </p:txBody>
      </p:sp>
      <p:cxnSp>
        <p:nvCxnSpPr>
          <p:cNvPr id="18" name="Straight Arrow Connector 17">
            <a:extLst>
              <a:ext uri="{FF2B5EF4-FFF2-40B4-BE49-F238E27FC236}">
                <a16:creationId xmlns:a16="http://schemas.microsoft.com/office/drawing/2014/main" id="{1BF7C8D5-0F55-26FA-3041-58F31B8045F1}"/>
              </a:ext>
            </a:extLst>
          </p:cNvPr>
          <p:cNvCxnSpPr>
            <a:cxnSpLocks/>
          </p:cNvCxnSpPr>
          <p:nvPr/>
        </p:nvCxnSpPr>
        <p:spPr>
          <a:xfrm>
            <a:off x="2262050" y="1119219"/>
            <a:ext cx="54598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8924620E-88A0-A68C-F3FC-FF48E1440C4D}"/>
              </a:ext>
            </a:extLst>
          </p:cNvPr>
          <p:cNvSpPr txBox="1"/>
          <p:nvPr/>
        </p:nvSpPr>
        <p:spPr>
          <a:xfrm>
            <a:off x="2804339" y="661936"/>
            <a:ext cx="1600397"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100">
                <a:latin typeface="Calibri" panose="020F0502020204030204" pitchFamily="34" charset="0"/>
                <a:ea typeface="Calibri" panose="020F0502020204030204" pitchFamily="34" charset="0"/>
                <a:cs typeface="Calibri" panose="020F0502020204030204" pitchFamily="34" charset="0"/>
              </a:rPr>
              <a:t>Polyurethane used to line sharp edges of any design. It is light and cheap. It can be coloured brightly to make it more visible to make hazard more visible.</a:t>
            </a:r>
          </a:p>
        </p:txBody>
      </p:sp>
      <p:pic>
        <p:nvPicPr>
          <p:cNvPr id="21" name="Picture 20" descr="A picture containing square&#10;&#10;Description automatically generated">
            <a:extLst>
              <a:ext uri="{FF2B5EF4-FFF2-40B4-BE49-F238E27FC236}">
                <a16:creationId xmlns:a16="http://schemas.microsoft.com/office/drawing/2014/main" id="{CD005687-BBC2-3B99-EB32-0F05F454401C}"/>
              </a:ext>
            </a:extLst>
          </p:cNvPr>
          <p:cNvPicPr>
            <a:picLocks noChangeAspect="1"/>
          </p:cNvPicPr>
          <p:nvPr/>
        </p:nvPicPr>
        <p:blipFill rotWithShape="1">
          <a:blip r:embed="rId5"/>
          <a:srcRect l="35294" r="36104" b="-186"/>
          <a:stretch/>
        </p:blipFill>
        <p:spPr>
          <a:xfrm>
            <a:off x="204060" y="2213340"/>
            <a:ext cx="1887099" cy="2513101"/>
          </a:xfrm>
          <a:prstGeom prst="rect">
            <a:avLst/>
          </a:prstGeom>
        </p:spPr>
      </p:pic>
      <p:cxnSp>
        <p:nvCxnSpPr>
          <p:cNvPr id="8" name="Connector: Elbow 7">
            <a:extLst>
              <a:ext uri="{FF2B5EF4-FFF2-40B4-BE49-F238E27FC236}">
                <a16:creationId xmlns:a16="http://schemas.microsoft.com/office/drawing/2014/main" id="{8986BD52-64F1-1FBC-99D9-ED77D8EF88BB}"/>
              </a:ext>
            </a:extLst>
          </p:cNvPr>
          <p:cNvCxnSpPr>
            <a:cxnSpLocks/>
          </p:cNvCxnSpPr>
          <p:nvPr/>
        </p:nvCxnSpPr>
        <p:spPr>
          <a:xfrm flipV="1">
            <a:off x="2136771" y="4061018"/>
            <a:ext cx="664493" cy="247452"/>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Connector: Elbow 27">
            <a:extLst>
              <a:ext uri="{FF2B5EF4-FFF2-40B4-BE49-F238E27FC236}">
                <a16:creationId xmlns:a16="http://schemas.microsoft.com/office/drawing/2014/main" id="{96EDFDDF-E428-39B8-6CB1-29099AA13A35}"/>
              </a:ext>
            </a:extLst>
          </p:cNvPr>
          <p:cNvCxnSpPr>
            <a:cxnSpLocks/>
          </p:cNvCxnSpPr>
          <p:nvPr/>
        </p:nvCxnSpPr>
        <p:spPr>
          <a:xfrm flipV="1">
            <a:off x="2357972" y="2482957"/>
            <a:ext cx="473830" cy="285394"/>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C143FA81-6E98-0B7E-9145-E3B4FE106812}"/>
              </a:ext>
            </a:extLst>
          </p:cNvPr>
          <p:cNvSpPr txBox="1"/>
          <p:nvPr/>
        </p:nvSpPr>
        <p:spPr>
          <a:xfrm>
            <a:off x="2769726" y="2181834"/>
            <a:ext cx="2111754" cy="1277273"/>
          </a:xfrm>
          <a:prstGeom prst="rect">
            <a:avLst/>
          </a:prstGeom>
          <a:noFill/>
        </p:spPr>
        <p:txBody>
          <a:bodyPr wrap="square" rtlCol="0">
            <a:spAutoFit/>
          </a:bodyPr>
          <a:lstStyle/>
          <a:p>
            <a:r>
              <a:rPr lang="en-GB" sz="1100">
                <a:latin typeface="Calibri" panose="020F0502020204030204" pitchFamily="34" charset="0"/>
                <a:ea typeface="Calibri" panose="020F0502020204030204" pitchFamily="34" charset="0"/>
                <a:cs typeface="Calibri" panose="020F0502020204030204" pitchFamily="34" charset="0"/>
              </a:rPr>
              <a:t>Using Polypropylene for the main body and structure of intermediate storage system and can be manufactured using injection moulding which is cost effective and efficient with very little waste </a:t>
            </a:r>
          </a:p>
        </p:txBody>
      </p:sp>
      <p:cxnSp>
        <p:nvCxnSpPr>
          <p:cNvPr id="25" name="Connector: Elbow 24">
            <a:extLst>
              <a:ext uri="{FF2B5EF4-FFF2-40B4-BE49-F238E27FC236}">
                <a16:creationId xmlns:a16="http://schemas.microsoft.com/office/drawing/2014/main" id="{B3D3992B-9525-D507-E9CE-0A589F214462}"/>
              </a:ext>
            </a:extLst>
          </p:cNvPr>
          <p:cNvCxnSpPr>
            <a:cxnSpLocks/>
          </p:cNvCxnSpPr>
          <p:nvPr/>
        </p:nvCxnSpPr>
        <p:spPr>
          <a:xfrm rot="5400000">
            <a:off x="7593247" y="2760861"/>
            <a:ext cx="1039362" cy="168509"/>
          </a:xfrm>
          <a:prstGeom prst="bentConnector3">
            <a:avLst>
              <a:gd name="adj1" fmla="val 52639"/>
            </a:avLst>
          </a:prstGeom>
          <a:ln>
            <a:tailEnd type="triangle"/>
          </a:ln>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19E887D6-9722-567F-2530-B2B3993D3D81}"/>
              </a:ext>
            </a:extLst>
          </p:cNvPr>
          <p:cNvSpPr txBox="1"/>
          <p:nvPr/>
        </p:nvSpPr>
        <p:spPr>
          <a:xfrm>
            <a:off x="5085594" y="2317928"/>
            <a:ext cx="1746606"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100">
                <a:latin typeface="Calibri" panose="020F0502020204030204" pitchFamily="34" charset="0"/>
                <a:ea typeface="Calibri" panose="020F0502020204030204" pitchFamily="34" charset="0"/>
                <a:cs typeface="Calibri" panose="020F0502020204030204" pitchFamily="34" charset="0"/>
              </a:rPr>
              <a:t>Simple brake pads used to hold trolley stationary. Made from plastic lined with a thin layer of rubber </a:t>
            </a:r>
          </a:p>
        </p:txBody>
      </p:sp>
      <p:cxnSp>
        <p:nvCxnSpPr>
          <p:cNvPr id="32" name="Connector: Elbow 31">
            <a:extLst>
              <a:ext uri="{FF2B5EF4-FFF2-40B4-BE49-F238E27FC236}">
                <a16:creationId xmlns:a16="http://schemas.microsoft.com/office/drawing/2014/main" id="{F0D38240-74F5-09AD-04E4-E18AB4B9C804}"/>
              </a:ext>
            </a:extLst>
          </p:cNvPr>
          <p:cNvCxnSpPr>
            <a:cxnSpLocks/>
          </p:cNvCxnSpPr>
          <p:nvPr/>
        </p:nvCxnSpPr>
        <p:spPr>
          <a:xfrm rot="10800000" flipV="1">
            <a:off x="6475688" y="2482957"/>
            <a:ext cx="1377307" cy="125270"/>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38" name="TextBox 37">
            <a:extLst>
              <a:ext uri="{FF2B5EF4-FFF2-40B4-BE49-F238E27FC236}">
                <a16:creationId xmlns:a16="http://schemas.microsoft.com/office/drawing/2014/main" id="{745695EE-4D41-D259-B4EF-536AAE8CAD54}"/>
              </a:ext>
            </a:extLst>
          </p:cNvPr>
          <p:cNvSpPr txBox="1"/>
          <p:nvPr/>
        </p:nvSpPr>
        <p:spPr>
          <a:xfrm>
            <a:off x="5099802" y="3559743"/>
            <a:ext cx="1746607" cy="6001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100">
                <a:latin typeface="Calibri" panose="020F0502020204030204" pitchFamily="34" charset="0"/>
                <a:ea typeface="Calibri" panose="020F0502020204030204" pitchFamily="34" charset="0"/>
                <a:cs typeface="Calibri" panose="020F0502020204030204" pitchFamily="34" charset="0"/>
              </a:rPr>
              <a:t>Screws to join wheels and separate sections to main body. M10, M12</a:t>
            </a:r>
          </a:p>
        </p:txBody>
      </p:sp>
      <p:cxnSp>
        <p:nvCxnSpPr>
          <p:cNvPr id="43" name="Connector: Elbow 42">
            <a:extLst>
              <a:ext uri="{FF2B5EF4-FFF2-40B4-BE49-F238E27FC236}">
                <a16:creationId xmlns:a16="http://schemas.microsoft.com/office/drawing/2014/main" id="{5B4A99AF-905B-4189-3FE3-1EE59C04D023}"/>
              </a:ext>
            </a:extLst>
          </p:cNvPr>
          <p:cNvCxnSpPr>
            <a:cxnSpLocks/>
          </p:cNvCxnSpPr>
          <p:nvPr/>
        </p:nvCxnSpPr>
        <p:spPr>
          <a:xfrm rot="10800000" flipV="1">
            <a:off x="6628242" y="2608227"/>
            <a:ext cx="1224752" cy="1217774"/>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87171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009"/>
        <p:cNvGrpSpPr/>
        <p:nvPr/>
      </p:nvGrpSpPr>
      <p:grpSpPr>
        <a:xfrm>
          <a:off x="0" y="0"/>
          <a:ext cx="0" cy="0"/>
          <a:chOff x="0" y="0"/>
          <a:chExt cx="0" cy="0"/>
        </a:xfrm>
      </p:grpSpPr>
      <p:sp>
        <p:nvSpPr>
          <p:cNvPr id="14010" name="Google Shape;14010;p51"/>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REFLECTION</a:t>
            </a:r>
            <a:endParaRPr/>
          </a:p>
        </p:txBody>
      </p:sp>
      <p:grpSp>
        <p:nvGrpSpPr>
          <p:cNvPr id="14011" name="Google Shape;14011;p51"/>
          <p:cNvGrpSpPr/>
          <p:nvPr/>
        </p:nvGrpSpPr>
        <p:grpSpPr>
          <a:xfrm>
            <a:off x="5852957" y="675728"/>
            <a:ext cx="1090550" cy="21378"/>
            <a:chOff x="3175075" y="3484425"/>
            <a:chExt cx="641500" cy="12575"/>
          </a:xfrm>
        </p:grpSpPr>
        <p:sp>
          <p:nvSpPr>
            <p:cNvPr id="14012" name="Google Shape;14012;p51"/>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51"/>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51"/>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51"/>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51"/>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51"/>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51"/>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51"/>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51"/>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1" name="Google Shape;14021;p51"/>
          <p:cNvGrpSpPr/>
          <p:nvPr/>
        </p:nvGrpSpPr>
        <p:grpSpPr>
          <a:xfrm>
            <a:off x="2200504" y="675728"/>
            <a:ext cx="1090550" cy="21378"/>
            <a:chOff x="2940000" y="3484425"/>
            <a:chExt cx="641500" cy="12575"/>
          </a:xfrm>
        </p:grpSpPr>
        <p:sp>
          <p:nvSpPr>
            <p:cNvPr id="14022" name="Google Shape;14022;p51"/>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51"/>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51"/>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51"/>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51"/>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51"/>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51"/>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51"/>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51"/>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F0668C22-7378-234D-C700-22FE275F9D44}"/>
              </a:ext>
            </a:extLst>
          </p:cNvPr>
          <p:cNvSpPr txBox="1"/>
          <p:nvPr/>
        </p:nvSpPr>
        <p:spPr>
          <a:xfrm>
            <a:off x="1719995" y="1482339"/>
            <a:ext cx="5704009" cy="3323987"/>
          </a:xfrm>
          <a:prstGeom prst="rect">
            <a:avLst/>
          </a:prstGeom>
          <a:noFill/>
        </p:spPr>
        <p:txBody>
          <a:bodyPr wrap="square" lIns="91440" tIns="45720" rIns="91440" bIns="45720" rtlCol="0" anchor="t">
            <a:spAutoFit/>
          </a:bodyPr>
          <a:lstStyle/>
          <a:p>
            <a:r>
              <a:rPr lang="en-GB" sz="1500">
                <a:latin typeface="Calibri"/>
              </a:rPr>
              <a:t>Highlights of our success</a:t>
            </a:r>
          </a:p>
          <a:p>
            <a:pPr marL="285750" indent="-285750">
              <a:buChar char="•"/>
            </a:pPr>
            <a:r>
              <a:rPr lang="en-GB" sz="1500">
                <a:latin typeface="Calibri"/>
              </a:rPr>
              <a:t>Good design Concept </a:t>
            </a:r>
          </a:p>
          <a:p>
            <a:pPr marL="285750" indent="-285750">
              <a:buChar char="•"/>
            </a:pPr>
            <a:r>
              <a:rPr lang="en-GB" sz="1500">
                <a:latin typeface="Calibri"/>
              </a:rPr>
              <a:t>Project Management skills</a:t>
            </a:r>
          </a:p>
          <a:p>
            <a:pPr marL="285750" indent="-285750">
              <a:buChar char="•"/>
            </a:pPr>
            <a:r>
              <a:rPr lang="en-GB" sz="1500">
                <a:latin typeface="Calibri"/>
              </a:rPr>
              <a:t>Passion</a:t>
            </a:r>
          </a:p>
          <a:p>
            <a:endParaRPr lang="en-GB" sz="1500">
              <a:latin typeface="Calibri"/>
            </a:endParaRPr>
          </a:p>
          <a:p>
            <a:r>
              <a:rPr lang="en-GB" sz="1500">
                <a:latin typeface="Calibri"/>
              </a:rPr>
              <a:t>Improvement</a:t>
            </a:r>
          </a:p>
          <a:p>
            <a:pPr marL="285750" indent="-285750">
              <a:buChar char="•"/>
            </a:pPr>
            <a:r>
              <a:rPr lang="en-GB" sz="1500">
                <a:latin typeface="Calibri"/>
              </a:rPr>
              <a:t>Communication</a:t>
            </a:r>
          </a:p>
          <a:p>
            <a:pPr marL="285750" indent="-285750">
              <a:buChar char="•"/>
            </a:pPr>
            <a:r>
              <a:rPr lang="en-GB" sz="1500">
                <a:latin typeface="Calibri"/>
              </a:rPr>
              <a:t>Earlier site visit </a:t>
            </a:r>
          </a:p>
          <a:p>
            <a:pPr marL="285750" indent="-285750">
              <a:buChar char="•"/>
            </a:pPr>
            <a:r>
              <a:rPr lang="en-GB" sz="1500">
                <a:latin typeface="Calibri"/>
              </a:rPr>
              <a:t>Prototype and Testing</a:t>
            </a:r>
          </a:p>
          <a:p>
            <a:pPr marL="285750" indent="-285750">
              <a:buChar char="•"/>
            </a:pPr>
            <a:endParaRPr lang="en-GB" sz="1500">
              <a:latin typeface="Calibri"/>
            </a:endParaRPr>
          </a:p>
          <a:p>
            <a:pPr marL="285750" indent="-285750">
              <a:buChar char="•"/>
            </a:pPr>
            <a:endParaRPr lang="en-GB" sz="1500">
              <a:latin typeface="Calibri"/>
            </a:endParaRPr>
          </a:p>
          <a:p>
            <a:pPr marL="285750" indent="-285750">
              <a:buChar char="•"/>
            </a:pPr>
            <a:endParaRPr lang="en-GB" sz="1500">
              <a:latin typeface="Calibri"/>
            </a:endParaRPr>
          </a:p>
          <a:p>
            <a:endParaRPr lang="en-GB" sz="1500">
              <a:latin typeface="Calibri"/>
            </a:endParaRPr>
          </a:p>
          <a:p>
            <a:endParaRPr lang="en-GB" sz="1500">
              <a:latin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207"/>
        <p:cNvGrpSpPr/>
        <p:nvPr/>
      </p:nvGrpSpPr>
      <p:grpSpPr>
        <a:xfrm>
          <a:off x="0" y="0"/>
          <a:ext cx="0" cy="0"/>
          <a:chOff x="0" y="0"/>
          <a:chExt cx="0" cy="0"/>
        </a:xfrm>
      </p:grpSpPr>
      <p:sp>
        <p:nvSpPr>
          <p:cNvPr id="14208" name="Google Shape;14208;p55"/>
          <p:cNvSpPr txBox="1">
            <a:spLocks noGrp="1"/>
          </p:cNvSpPr>
          <p:nvPr>
            <p:ph type="title"/>
          </p:nvPr>
        </p:nvSpPr>
        <p:spPr>
          <a:xfrm>
            <a:off x="2756600" y="1012579"/>
            <a:ext cx="3624900" cy="311834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a:t>Thank You For Listening </a:t>
            </a:r>
            <a:br>
              <a:rPr lang="en" sz="3600"/>
            </a:br>
            <a:r>
              <a:rPr lang="en" sz="3600"/>
              <a:t>Any Questions?</a:t>
            </a:r>
            <a:br>
              <a:rPr lang="en"/>
            </a:br>
            <a:endParaRPr/>
          </a:p>
        </p:txBody>
      </p:sp>
      <p:sp>
        <p:nvSpPr>
          <p:cNvPr id="4" name="Rectangle 3">
            <a:extLst>
              <a:ext uri="{FF2B5EF4-FFF2-40B4-BE49-F238E27FC236}">
                <a16:creationId xmlns:a16="http://schemas.microsoft.com/office/drawing/2014/main" id="{4CC8AFFA-8A1B-7674-669F-998BBD109922}"/>
              </a:ext>
            </a:extLst>
          </p:cNvPr>
          <p:cNvSpPr/>
          <p:nvPr/>
        </p:nvSpPr>
        <p:spPr>
          <a:xfrm>
            <a:off x="3002772" y="3669399"/>
            <a:ext cx="3132557" cy="6371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08"/>
        <p:cNvGrpSpPr/>
        <p:nvPr/>
      </p:nvGrpSpPr>
      <p:grpSpPr>
        <a:xfrm>
          <a:off x="0" y="0"/>
          <a:ext cx="0" cy="0"/>
          <a:chOff x="0" y="0"/>
          <a:chExt cx="0" cy="0"/>
        </a:xfrm>
      </p:grpSpPr>
      <p:sp>
        <p:nvSpPr>
          <p:cNvPr id="12909" name="Google Shape;12909;p47"/>
          <p:cNvSpPr txBox="1">
            <a:spLocks noGrp="1"/>
          </p:cNvSpPr>
          <p:nvPr>
            <p:ph type="body" idx="1"/>
          </p:nvPr>
        </p:nvSpPr>
        <p:spPr>
          <a:xfrm>
            <a:off x="293298" y="1540885"/>
            <a:ext cx="3622672" cy="2061729"/>
          </a:xfrm>
          <a:prstGeom prst="rect">
            <a:avLst/>
          </a:prstGeom>
        </p:spPr>
        <p:txBody>
          <a:bodyPr spcFirstLastPara="1" wrap="square" lIns="91425" tIns="91425" rIns="91425" bIns="91425" anchor="t" anchorCtr="0">
            <a:noAutofit/>
          </a:bodyPr>
          <a:lstStyle/>
          <a:p>
            <a:pPr marL="285750" indent="-285750">
              <a:buFont typeface="Arial" panose="020B0604020202020204" pitchFamily="34" charset="0"/>
              <a:buChar char="•"/>
            </a:pPr>
            <a:r>
              <a:rPr lang="en-GB" sz="1400">
                <a:latin typeface="Calibri"/>
                <a:ea typeface="Calibri" panose="020F0502020204030204" pitchFamily="34" charset="0"/>
                <a:cs typeface="Calibri"/>
              </a:rPr>
              <a:t>Shafts are made from composites </a:t>
            </a:r>
            <a:endParaRPr lang="en-GB" sz="1400">
              <a:latin typeface="Calibri"/>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1400">
                <a:latin typeface="Calibri"/>
                <a:ea typeface="Calibri" panose="020F0502020204030204" pitchFamily="34" charset="0"/>
                <a:cs typeface="Calibri"/>
              </a:rPr>
              <a:t>Shafts can be designed with numerous end fittings, allowing a variety of configurations, for example: flanged end fitting, yoke end, fixed and free spined, steady bearing, torque disc tripod, metallic shaft. </a:t>
            </a:r>
          </a:p>
          <a:p>
            <a:pPr marL="285750" indent="-285750">
              <a:buFont typeface="Arial" panose="020B0604020202020204" pitchFamily="34" charset="0"/>
              <a:buChar char="•"/>
            </a:pPr>
            <a:r>
              <a:rPr lang="en-GB" sz="1400">
                <a:latin typeface="Calibri"/>
                <a:ea typeface="Calibri" panose="020F0502020204030204" pitchFamily="34" charset="0"/>
                <a:cs typeface="Calibri"/>
              </a:rPr>
              <a:t>Vary in length from 30cm - 2m length</a:t>
            </a:r>
          </a:p>
          <a:p>
            <a:pPr marL="285750" indent="-285750">
              <a:buFont typeface="Arial" panose="020B0604020202020204" pitchFamily="34" charset="0"/>
              <a:buChar char="•"/>
            </a:pPr>
            <a:r>
              <a:rPr lang="en-GB" sz="1400">
                <a:latin typeface="Calibri"/>
                <a:ea typeface="Calibri" panose="020F0502020204030204" pitchFamily="34" charset="0"/>
                <a:cs typeface="Calibri"/>
              </a:rPr>
              <a:t>Vary in diameter from 20mm – 50mm</a:t>
            </a:r>
            <a:endParaRPr lang="en-GB" sz="1400">
              <a:latin typeface="Calibri"/>
              <a:ea typeface="Calibri" panose="020F0502020204030204" pitchFamily="34" charset="0"/>
              <a:cs typeface="Calibri" panose="020F0502020204030204" pitchFamily="34" charset="0"/>
            </a:endParaRPr>
          </a:p>
        </p:txBody>
      </p:sp>
      <p:sp>
        <p:nvSpPr>
          <p:cNvPr id="13798" name="Google Shape;13798;p47"/>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 Information</a:t>
            </a:r>
            <a:endParaRPr/>
          </a:p>
        </p:txBody>
      </p:sp>
      <p:grpSp>
        <p:nvGrpSpPr>
          <p:cNvPr id="13799" name="Google Shape;13799;p47"/>
          <p:cNvGrpSpPr/>
          <p:nvPr/>
        </p:nvGrpSpPr>
        <p:grpSpPr>
          <a:xfrm>
            <a:off x="6081979" y="675728"/>
            <a:ext cx="1490178" cy="21378"/>
            <a:chOff x="2940000" y="3484425"/>
            <a:chExt cx="876575" cy="12575"/>
          </a:xfrm>
        </p:grpSpPr>
        <p:sp>
          <p:nvSpPr>
            <p:cNvPr id="13800" name="Google Shape;13800;p47"/>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47"/>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47"/>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47"/>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47"/>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47"/>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47"/>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47"/>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47"/>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47"/>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47"/>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47"/>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2" name="Google Shape;13812;p47"/>
          <p:cNvGrpSpPr/>
          <p:nvPr/>
        </p:nvGrpSpPr>
        <p:grpSpPr>
          <a:xfrm>
            <a:off x="1571854" y="675728"/>
            <a:ext cx="1490178" cy="21378"/>
            <a:chOff x="2940000" y="3484425"/>
            <a:chExt cx="876575" cy="12575"/>
          </a:xfrm>
        </p:grpSpPr>
        <p:sp>
          <p:nvSpPr>
            <p:cNvPr id="13813" name="Google Shape;13813;p47"/>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47"/>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47"/>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47"/>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47"/>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47"/>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47"/>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47"/>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47"/>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47"/>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47"/>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47"/>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Graphical user interface&#10;&#10;Description automatically generated">
            <a:extLst>
              <a:ext uri="{FF2B5EF4-FFF2-40B4-BE49-F238E27FC236}">
                <a16:creationId xmlns:a16="http://schemas.microsoft.com/office/drawing/2014/main" id="{F2BCA661-B102-5B05-B5A2-327D19A9917D}"/>
              </a:ext>
            </a:extLst>
          </p:cNvPr>
          <p:cNvPicPr>
            <a:picLocks noChangeAspect="1"/>
          </p:cNvPicPr>
          <p:nvPr/>
        </p:nvPicPr>
        <p:blipFill rotWithShape="1">
          <a:blip r:embed="rId3"/>
          <a:srcRect l="6038" t="30101" r="7635" b="24272"/>
          <a:stretch/>
        </p:blipFill>
        <p:spPr>
          <a:xfrm>
            <a:off x="4267117" y="1398344"/>
            <a:ext cx="4162504" cy="234681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41"/>
        <p:cNvGrpSpPr/>
        <p:nvPr/>
      </p:nvGrpSpPr>
      <p:grpSpPr>
        <a:xfrm>
          <a:off x="0" y="0"/>
          <a:ext cx="0" cy="0"/>
          <a:chOff x="0" y="0"/>
          <a:chExt cx="0" cy="0"/>
        </a:xfrm>
      </p:grpSpPr>
      <p:sp>
        <p:nvSpPr>
          <p:cNvPr id="9142" name="Google Shape;9142;p32"/>
          <p:cNvSpPr/>
          <p:nvPr/>
        </p:nvSpPr>
        <p:spPr>
          <a:xfrm>
            <a:off x="588050" y="0"/>
            <a:ext cx="513600" cy="360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32"/>
          <p:cNvSpPr txBox="1">
            <a:spLocks noGrp="1"/>
          </p:cNvSpPr>
          <p:nvPr>
            <p:ph type="title"/>
          </p:nvPr>
        </p:nvSpPr>
        <p:spPr>
          <a:xfrm>
            <a:off x="585842" y="738795"/>
            <a:ext cx="1883971" cy="541500"/>
          </a:xfrm>
          <a:prstGeom prst="rect">
            <a:avLst/>
          </a:prstGeom>
        </p:spPr>
        <p:txBody>
          <a:bodyPr spcFirstLastPara="1" wrap="square" lIns="228600" tIns="91425" rIns="91425" bIns="91425" anchor="ctr" anchorCtr="0">
            <a:noAutofit/>
          </a:bodyPr>
          <a:lstStyle/>
          <a:p>
            <a:r>
              <a:rPr lang="en" sz="2800"/>
              <a:t>Week 1</a:t>
            </a:r>
            <a:endParaRPr sz="2800"/>
          </a:p>
        </p:txBody>
      </p:sp>
      <p:sp>
        <p:nvSpPr>
          <p:cNvPr id="9149" name="Google Shape;9149;p32"/>
          <p:cNvSpPr/>
          <p:nvPr/>
        </p:nvSpPr>
        <p:spPr>
          <a:xfrm>
            <a:off x="5062218" y="1431600"/>
            <a:ext cx="513600" cy="3711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32"/>
          <p:cNvSpPr txBox="1">
            <a:spLocks noGrp="1"/>
          </p:cNvSpPr>
          <p:nvPr>
            <p:ph type="title" idx="6"/>
          </p:nvPr>
        </p:nvSpPr>
        <p:spPr>
          <a:xfrm>
            <a:off x="5178438" y="1530111"/>
            <a:ext cx="1852656" cy="541500"/>
          </a:xfrm>
          <a:prstGeom prst="rect">
            <a:avLst/>
          </a:prstGeom>
        </p:spPr>
        <p:txBody>
          <a:bodyPr spcFirstLastPara="1" wrap="square" lIns="91425" tIns="91425" rIns="91425" bIns="91425" anchor="ctr" anchorCtr="0">
            <a:noAutofit/>
          </a:bodyPr>
          <a:lstStyle/>
          <a:p>
            <a:r>
              <a:rPr lang="en" sz="2800"/>
              <a:t>Week 3</a:t>
            </a:r>
            <a:endParaRPr sz="2800"/>
          </a:p>
        </p:txBody>
      </p:sp>
      <p:sp>
        <p:nvSpPr>
          <p:cNvPr id="9153" name="Google Shape;9153;p32"/>
          <p:cNvSpPr txBox="1">
            <a:spLocks noGrp="1"/>
          </p:cNvSpPr>
          <p:nvPr>
            <p:ph type="title" idx="9"/>
          </p:nvPr>
        </p:nvSpPr>
        <p:spPr>
          <a:xfrm>
            <a:off x="5256727" y="2956386"/>
            <a:ext cx="1774367" cy="549328"/>
          </a:xfrm>
          <a:prstGeom prst="rect">
            <a:avLst/>
          </a:prstGeom>
        </p:spPr>
        <p:txBody>
          <a:bodyPr spcFirstLastPara="1" wrap="square" lIns="91425" tIns="91425" rIns="91425" bIns="91425" anchor="ctr" anchorCtr="0">
            <a:noAutofit/>
          </a:bodyPr>
          <a:lstStyle/>
          <a:p>
            <a:r>
              <a:rPr lang="en" sz="2800"/>
              <a:t>Week 4</a:t>
            </a:r>
            <a:endParaRPr sz="2800"/>
          </a:p>
        </p:txBody>
      </p:sp>
      <p:grpSp>
        <p:nvGrpSpPr>
          <p:cNvPr id="9162" name="Google Shape;9162;p32"/>
          <p:cNvGrpSpPr/>
          <p:nvPr/>
        </p:nvGrpSpPr>
        <p:grpSpPr>
          <a:xfrm rot="5400000">
            <a:off x="1439349" y="3578542"/>
            <a:ext cx="349968" cy="2052568"/>
            <a:chOff x="1037125" y="2236325"/>
            <a:chExt cx="149100" cy="874475"/>
          </a:xfrm>
        </p:grpSpPr>
        <p:sp>
          <p:nvSpPr>
            <p:cNvPr id="9163" name="Google Shape;9163;p32"/>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32"/>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32"/>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32"/>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32"/>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32"/>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32"/>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32"/>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32"/>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32"/>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32"/>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32"/>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32"/>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32"/>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32"/>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32"/>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32"/>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32"/>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32"/>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32"/>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32"/>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32"/>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32"/>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32"/>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32"/>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32"/>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32"/>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32"/>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32"/>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32"/>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32"/>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32"/>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32"/>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32"/>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32"/>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32"/>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6" name="Google Shape;9146;p32"/>
          <p:cNvSpPr txBox="1">
            <a:spLocks noGrp="1"/>
          </p:cNvSpPr>
          <p:nvPr>
            <p:ph type="title" idx="3"/>
          </p:nvPr>
        </p:nvSpPr>
        <p:spPr>
          <a:xfrm>
            <a:off x="570496" y="2392463"/>
            <a:ext cx="2040546" cy="541500"/>
          </a:xfrm>
          <a:prstGeom prst="rect">
            <a:avLst/>
          </a:prstGeom>
        </p:spPr>
        <p:txBody>
          <a:bodyPr spcFirstLastPara="1" wrap="square" lIns="91425" tIns="91425" rIns="91425" bIns="91425" anchor="ctr" anchorCtr="0">
            <a:noAutofit/>
          </a:bodyPr>
          <a:lstStyle/>
          <a:p>
            <a:r>
              <a:rPr lang="en" sz="2800"/>
              <a:t>Week  2</a:t>
            </a:r>
            <a:endParaRPr sz="2800"/>
          </a:p>
        </p:txBody>
      </p:sp>
      <p:sp>
        <p:nvSpPr>
          <p:cNvPr id="3" name="Subtitle 2">
            <a:extLst>
              <a:ext uri="{FF2B5EF4-FFF2-40B4-BE49-F238E27FC236}">
                <a16:creationId xmlns:a16="http://schemas.microsoft.com/office/drawing/2014/main" id="{C845207A-D15C-89C8-F01E-3F9502025301}"/>
              </a:ext>
            </a:extLst>
          </p:cNvPr>
          <p:cNvSpPr>
            <a:spLocks noGrp="1"/>
          </p:cNvSpPr>
          <p:nvPr>
            <p:ph type="subTitle" idx="14"/>
          </p:nvPr>
        </p:nvSpPr>
        <p:spPr>
          <a:xfrm>
            <a:off x="1424312" y="2984233"/>
            <a:ext cx="2464800" cy="541500"/>
          </a:xfrm>
        </p:spPr>
        <p:txBody>
          <a:bodyPr/>
          <a:lstStyle/>
          <a:p>
            <a:r>
              <a:rPr lang="en-US"/>
              <a:t>Project Charter </a:t>
            </a:r>
            <a:endParaRPr lang="en-GB"/>
          </a:p>
        </p:txBody>
      </p:sp>
      <p:sp>
        <p:nvSpPr>
          <p:cNvPr id="6" name="Subtitle 5">
            <a:extLst>
              <a:ext uri="{FF2B5EF4-FFF2-40B4-BE49-F238E27FC236}">
                <a16:creationId xmlns:a16="http://schemas.microsoft.com/office/drawing/2014/main" id="{092A1A7F-214B-0ECA-E386-D05C676A92A2}"/>
              </a:ext>
            </a:extLst>
          </p:cNvPr>
          <p:cNvSpPr>
            <a:spLocks noGrp="1"/>
          </p:cNvSpPr>
          <p:nvPr>
            <p:ph type="subTitle" idx="1"/>
          </p:nvPr>
        </p:nvSpPr>
        <p:spPr>
          <a:xfrm>
            <a:off x="1497213" y="1259361"/>
            <a:ext cx="2464800" cy="541500"/>
          </a:xfrm>
        </p:spPr>
        <p:txBody>
          <a:bodyPr/>
          <a:lstStyle/>
          <a:p>
            <a:r>
              <a:rPr lang="en-US"/>
              <a:t>Briefing</a:t>
            </a:r>
            <a:endParaRPr lang="en-GB"/>
          </a:p>
        </p:txBody>
      </p:sp>
      <p:sp>
        <p:nvSpPr>
          <p:cNvPr id="7" name="Subtitle 2">
            <a:extLst>
              <a:ext uri="{FF2B5EF4-FFF2-40B4-BE49-F238E27FC236}">
                <a16:creationId xmlns:a16="http://schemas.microsoft.com/office/drawing/2014/main" id="{1830906B-E0C7-92BD-2921-309226ABA0E6}"/>
              </a:ext>
            </a:extLst>
          </p:cNvPr>
          <p:cNvSpPr txBox="1">
            <a:spLocks/>
          </p:cNvSpPr>
          <p:nvPr/>
        </p:nvSpPr>
        <p:spPr>
          <a:xfrm>
            <a:off x="6331924" y="2033224"/>
            <a:ext cx="2464800" cy="54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1pPr>
            <a:lvl2pPr marL="914400" marR="0" lvl="1"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2pPr>
            <a:lvl3pPr marL="1371600" marR="0" lvl="2"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3pPr>
            <a:lvl4pPr marL="1828800" marR="0" lvl="3"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4pPr>
            <a:lvl5pPr marL="2286000" marR="0" lvl="4"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5pPr>
            <a:lvl6pPr marL="2743200" marR="0" lvl="5"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6pPr>
            <a:lvl7pPr marL="3200400" marR="0" lvl="6"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7pPr>
            <a:lvl8pPr marL="3657600" marR="0" lvl="7"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8pPr>
            <a:lvl9pPr marL="4114800" marR="0" lvl="8"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9pPr>
          </a:lstStyle>
          <a:p>
            <a:r>
              <a:rPr lang="en-US"/>
              <a:t>Concept Designs</a:t>
            </a:r>
            <a:endParaRPr lang="en-GB"/>
          </a:p>
        </p:txBody>
      </p:sp>
      <p:sp>
        <p:nvSpPr>
          <p:cNvPr id="8" name="Subtitle 2">
            <a:extLst>
              <a:ext uri="{FF2B5EF4-FFF2-40B4-BE49-F238E27FC236}">
                <a16:creationId xmlns:a16="http://schemas.microsoft.com/office/drawing/2014/main" id="{C203D4E8-EAF8-0858-EDAF-898CA293374B}"/>
              </a:ext>
            </a:extLst>
          </p:cNvPr>
          <p:cNvSpPr txBox="1">
            <a:spLocks/>
          </p:cNvSpPr>
          <p:nvPr/>
        </p:nvSpPr>
        <p:spPr>
          <a:xfrm>
            <a:off x="6331924" y="3534691"/>
            <a:ext cx="2464800" cy="54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1pPr>
            <a:lvl2pPr marL="914400" marR="0" lvl="1"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2pPr>
            <a:lvl3pPr marL="1371600" marR="0" lvl="2"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3pPr>
            <a:lvl4pPr marL="1828800" marR="0" lvl="3"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4pPr>
            <a:lvl5pPr marL="2286000" marR="0" lvl="4"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5pPr>
            <a:lvl6pPr marL="2743200" marR="0" lvl="5"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6pPr>
            <a:lvl7pPr marL="3200400" marR="0" lvl="6"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7pPr>
            <a:lvl8pPr marL="3657600" marR="0" lvl="7"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8pPr>
            <a:lvl9pPr marL="4114800" marR="0" lvl="8"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9pPr>
          </a:lstStyle>
          <a:p>
            <a:r>
              <a:rPr lang="en-US"/>
              <a:t>Concept Designs</a:t>
            </a:r>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41"/>
        <p:cNvGrpSpPr/>
        <p:nvPr/>
      </p:nvGrpSpPr>
      <p:grpSpPr>
        <a:xfrm>
          <a:off x="0" y="0"/>
          <a:ext cx="0" cy="0"/>
          <a:chOff x="0" y="0"/>
          <a:chExt cx="0" cy="0"/>
        </a:xfrm>
      </p:grpSpPr>
      <p:sp>
        <p:nvSpPr>
          <p:cNvPr id="9142" name="Google Shape;9142;p32"/>
          <p:cNvSpPr/>
          <p:nvPr/>
        </p:nvSpPr>
        <p:spPr>
          <a:xfrm>
            <a:off x="588050" y="0"/>
            <a:ext cx="513600" cy="360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32"/>
          <p:cNvSpPr txBox="1">
            <a:spLocks noGrp="1"/>
          </p:cNvSpPr>
          <p:nvPr>
            <p:ph type="title"/>
          </p:nvPr>
        </p:nvSpPr>
        <p:spPr>
          <a:xfrm>
            <a:off x="648783" y="738793"/>
            <a:ext cx="1883971" cy="541500"/>
          </a:xfrm>
          <a:prstGeom prst="rect">
            <a:avLst/>
          </a:prstGeom>
        </p:spPr>
        <p:txBody>
          <a:bodyPr spcFirstLastPara="1" wrap="square" lIns="228600" tIns="91425" rIns="91425" bIns="91425" anchor="ctr" anchorCtr="0">
            <a:noAutofit/>
          </a:bodyPr>
          <a:lstStyle/>
          <a:p>
            <a:r>
              <a:rPr lang="en" sz="2800"/>
              <a:t>Week 5</a:t>
            </a:r>
            <a:endParaRPr sz="2800"/>
          </a:p>
        </p:txBody>
      </p:sp>
      <p:sp>
        <p:nvSpPr>
          <p:cNvPr id="9149" name="Google Shape;9149;p32"/>
          <p:cNvSpPr/>
          <p:nvPr/>
        </p:nvSpPr>
        <p:spPr>
          <a:xfrm>
            <a:off x="5062218" y="1431600"/>
            <a:ext cx="513600" cy="3711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32"/>
          <p:cNvSpPr txBox="1">
            <a:spLocks noGrp="1"/>
          </p:cNvSpPr>
          <p:nvPr>
            <p:ph type="title" idx="6"/>
          </p:nvPr>
        </p:nvSpPr>
        <p:spPr>
          <a:xfrm>
            <a:off x="5178438" y="1530111"/>
            <a:ext cx="1852656" cy="541500"/>
          </a:xfrm>
          <a:prstGeom prst="rect">
            <a:avLst/>
          </a:prstGeom>
        </p:spPr>
        <p:txBody>
          <a:bodyPr spcFirstLastPara="1" wrap="square" lIns="91425" tIns="91425" rIns="91425" bIns="91425" anchor="ctr" anchorCtr="0">
            <a:noAutofit/>
          </a:bodyPr>
          <a:lstStyle/>
          <a:p>
            <a:r>
              <a:rPr lang="en" sz="2800"/>
              <a:t>Week 7</a:t>
            </a:r>
            <a:endParaRPr sz="2800"/>
          </a:p>
        </p:txBody>
      </p:sp>
      <p:sp>
        <p:nvSpPr>
          <p:cNvPr id="9153" name="Google Shape;9153;p32"/>
          <p:cNvSpPr txBox="1">
            <a:spLocks noGrp="1"/>
          </p:cNvSpPr>
          <p:nvPr>
            <p:ph type="title" idx="9"/>
          </p:nvPr>
        </p:nvSpPr>
        <p:spPr>
          <a:xfrm>
            <a:off x="5256727" y="2956386"/>
            <a:ext cx="1774367" cy="549328"/>
          </a:xfrm>
          <a:prstGeom prst="rect">
            <a:avLst/>
          </a:prstGeom>
        </p:spPr>
        <p:txBody>
          <a:bodyPr spcFirstLastPara="1" wrap="square" lIns="91425" tIns="91425" rIns="91425" bIns="91425" anchor="ctr" anchorCtr="0">
            <a:noAutofit/>
          </a:bodyPr>
          <a:lstStyle/>
          <a:p>
            <a:r>
              <a:rPr lang="en" sz="2800"/>
              <a:t>Week 8</a:t>
            </a:r>
            <a:endParaRPr sz="2800"/>
          </a:p>
        </p:txBody>
      </p:sp>
      <p:grpSp>
        <p:nvGrpSpPr>
          <p:cNvPr id="9162" name="Google Shape;9162;p32"/>
          <p:cNvGrpSpPr/>
          <p:nvPr/>
        </p:nvGrpSpPr>
        <p:grpSpPr>
          <a:xfrm rot="5400000">
            <a:off x="1439349" y="3578542"/>
            <a:ext cx="349968" cy="2052568"/>
            <a:chOff x="1037125" y="2236325"/>
            <a:chExt cx="149100" cy="874475"/>
          </a:xfrm>
        </p:grpSpPr>
        <p:sp>
          <p:nvSpPr>
            <p:cNvPr id="9163" name="Google Shape;9163;p32"/>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32"/>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32"/>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32"/>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32"/>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32"/>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32"/>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32"/>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32"/>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32"/>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32"/>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32"/>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32"/>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32"/>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32"/>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32"/>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32"/>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32"/>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32"/>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32"/>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32"/>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32"/>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32"/>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32"/>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32"/>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32"/>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32"/>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32"/>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32"/>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32"/>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32"/>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32"/>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32"/>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32"/>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32"/>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32"/>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6" name="Google Shape;9146;p32"/>
          <p:cNvSpPr txBox="1">
            <a:spLocks noGrp="1"/>
          </p:cNvSpPr>
          <p:nvPr>
            <p:ph type="title" idx="3"/>
          </p:nvPr>
        </p:nvSpPr>
        <p:spPr>
          <a:xfrm>
            <a:off x="570496" y="2392463"/>
            <a:ext cx="2040546" cy="541500"/>
          </a:xfrm>
          <a:prstGeom prst="rect">
            <a:avLst/>
          </a:prstGeom>
        </p:spPr>
        <p:txBody>
          <a:bodyPr spcFirstLastPara="1" wrap="square" lIns="91425" tIns="91425" rIns="91425" bIns="91425" anchor="ctr" anchorCtr="0">
            <a:noAutofit/>
          </a:bodyPr>
          <a:lstStyle/>
          <a:p>
            <a:r>
              <a:rPr lang="en" sz="2800"/>
              <a:t>Week  6</a:t>
            </a:r>
            <a:endParaRPr sz="2800"/>
          </a:p>
        </p:txBody>
      </p:sp>
      <p:sp>
        <p:nvSpPr>
          <p:cNvPr id="3" name="Subtitle 2">
            <a:extLst>
              <a:ext uri="{FF2B5EF4-FFF2-40B4-BE49-F238E27FC236}">
                <a16:creationId xmlns:a16="http://schemas.microsoft.com/office/drawing/2014/main" id="{C845207A-D15C-89C8-F01E-3F9502025301}"/>
              </a:ext>
            </a:extLst>
          </p:cNvPr>
          <p:cNvSpPr>
            <a:spLocks noGrp="1"/>
          </p:cNvSpPr>
          <p:nvPr>
            <p:ph type="subTitle" idx="14"/>
          </p:nvPr>
        </p:nvSpPr>
        <p:spPr>
          <a:xfrm>
            <a:off x="1424312" y="2984233"/>
            <a:ext cx="2464800" cy="541500"/>
          </a:xfrm>
        </p:spPr>
        <p:txBody>
          <a:bodyPr/>
          <a:lstStyle/>
          <a:p>
            <a:r>
              <a:rPr lang="en-US"/>
              <a:t>Teams Call</a:t>
            </a:r>
            <a:endParaRPr lang="en-GB"/>
          </a:p>
        </p:txBody>
      </p:sp>
      <p:sp>
        <p:nvSpPr>
          <p:cNvPr id="6" name="Subtitle 5">
            <a:extLst>
              <a:ext uri="{FF2B5EF4-FFF2-40B4-BE49-F238E27FC236}">
                <a16:creationId xmlns:a16="http://schemas.microsoft.com/office/drawing/2014/main" id="{092A1A7F-214B-0ECA-E386-D05C676A92A2}"/>
              </a:ext>
            </a:extLst>
          </p:cNvPr>
          <p:cNvSpPr>
            <a:spLocks noGrp="1"/>
          </p:cNvSpPr>
          <p:nvPr>
            <p:ph type="subTitle" idx="1"/>
          </p:nvPr>
        </p:nvSpPr>
        <p:spPr>
          <a:xfrm>
            <a:off x="1497213" y="1259361"/>
            <a:ext cx="2464800" cy="541500"/>
          </a:xfrm>
        </p:spPr>
        <p:txBody>
          <a:bodyPr/>
          <a:lstStyle/>
          <a:p>
            <a:r>
              <a:rPr lang="en-US"/>
              <a:t>Briefing</a:t>
            </a:r>
            <a:endParaRPr lang="en-GB"/>
          </a:p>
        </p:txBody>
      </p:sp>
      <p:sp>
        <p:nvSpPr>
          <p:cNvPr id="7" name="Subtitle 2">
            <a:extLst>
              <a:ext uri="{FF2B5EF4-FFF2-40B4-BE49-F238E27FC236}">
                <a16:creationId xmlns:a16="http://schemas.microsoft.com/office/drawing/2014/main" id="{1830906B-E0C7-92BD-2921-309226ABA0E6}"/>
              </a:ext>
            </a:extLst>
          </p:cNvPr>
          <p:cNvSpPr txBox="1">
            <a:spLocks/>
          </p:cNvSpPr>
          <p:nvPr/>
        </p:nvSpPr>
        <p:spPr>
          <a:xfrm>
            <a:off x="6331924" y="2033224"/>
            <a:ext cx="2464800" cy="54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1pPr>
            <a:lvl2pPr marL="914400" marR="0" lvl="1"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2pPr>
            <a:lvl3pPr marL="1371600" marR="0" lvl="2"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3pPr>
            <a:lvl4pPr marL="1828800" marR="0" lvl="3"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4pPr>
            <a:lvl5pPr marL="2286000" marR="0" lvl="4"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5pPr>
            <a:lvl6pPr marL="2743200" marR="0" lvl="5"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6pPr>
            <a:lvl7pPr marL="3200400" marR="0" lvl="6"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7pPr>
            <a:lvl8pPr marL="3657600" marR="0" lvl="7"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8pPr>
            <a:lvl9pPr marL="4114800" marR="0" lvl="8"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9pPr>
          </a:lstStyle>
          <a:p>
            <a:r>
              <a:rPr lang="en-US"/>
              <a:t>Site Visit</a:t>
            </a:r>
            <a:endParaRPr lang="en-GB"/>
          </a:p>
        </p:txBody>
      </p:sp>
      <p:sp>
        <p:nvSpPr>
          <p:cNvPr id="8" name="Subtitle 2">
            <a:extLst>
              <a:ext uri="{FF2B5EF4-FFF2-40B4-BE49-F238E27FC236}">
                <a16:creationId xmlns:a16="http://schemas.microsoft.com/office/drawing/2014/main" id="{C203D4E8-EAF8-0858-EDAF-898CA293374B}"/>
              </a:ext>
            </a:extLst>
          </p:cNvPr>
          <p:cNvSpPr txBox="1">
            <a:spLocks/>
          </p:cNvSpPr>
          <p:nvPr/>
        </p:nvSpPr>
        <p:spPr>
          <a:xfrm>
            <a:off x="6331924" y="3534691"/>
            <a:ext cx="2464800" cy="54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1pPr>
            <a:lvl2pPr marL="914400" marR="0" lvl="1"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2pPr>
            <a:lvl3pPr marL="1371600" marR="0" lvl="2"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3pPr>
            <a:lvl4pPr marL="1828800" marR="0" lvl="3"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4pPr>
            <a:lvl5pPr marL="2286000" marR="0" lvl="4"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5pPr>
            <a:lvl6pPr marL="2743200" marR="0" lvl="5"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6pPr>
            <a:lvl7pPr marL="3200400" marR="0" lvl="6"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7pPr>
            <a:lvl8pPr marL="3657600" marR="0" lvl="7"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8pPr>
            <a:lvl9pPr marL="4114800" marR="0" lvl="8" indent="-317500" algn="l" rtl="0">
              <a:lnSpc>
                <a:spcPct val="100000"/>
              </a:lnSpc>
              <a:spcBef>
                <a:spcPts val="0"/>
              </a:spcBef>
              <a:spcAft>
                <a:spcPts val="0"/>
              </a:spcAft>
              <a:buClr>
                <a:schemeClr val="accent2"/>
              </a:buClr>
              <a:buSzPts val="1400"/>
              <a:buFont typeface="Poppins Light"/>
              <a:buNone/>
              <a:defRPr sz="1400" b="0" i="0" u="none" strike="noStrike" cap="none">
                <a:solidFill>
                  <a:schemeClr val="accent2"/>
                </a:solidFill>
                <a:latin typeface="Poppins Light"/>
                <a:ea typeface="Poppins Light"/>
                <a:cs typeface="Poppins Light"/>
                <a:sym typeface="Poppins Light"/>
              </a:defRPr>
            </a:lvl9pPr>
          </a:lstStyle>
          <a:p>
            <a:r>
              <a:rPr lang="en-US"/>
              <a:t>Design changes</a:t>
            </a:r>
            <a:endParaRPr lang="en-GB"/>
          </a:p>
        </p:txBody>
      </p:sp>
    </p:spTree>
    <p:extLst>
      <p:ext uri="{BB962C8B-B14F-4D97-AF65-F5344CB8AC3E}">
        <p14:creationId xmlns:p14="http://schemas.microsoft.com/office/powerpoint/2010/main" val="3335028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88"/>
        <p:cNvGrpSpPr/>
        <p:nvPr/>
      </p:nvGrpSpPr>
      <p:grpSpPr>
        <a:xfrm>
          <a:off x="0" y="0"/>
          <a:ext cx="0" cy="0"/>
          <a:chOff x="0" y="0"/>
          <a:chExt cx="0" cy="0"/>
        </a:xfrm>
      </p:grpSpPr>
      <p:sp>
        <p:nvSpPr>
          <p:cNvPr id="13889" name="Google Shape;13889;p49"/>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STAGES </a:t>
            </a:r>
            <a:endParaRPr/>
          </a:p>
        </p:txBody>
      </p:sp>
      <p:grpSp>
        <p:nvGrpSpPr>
          <p:cNvPr id="13890" name="Google Shape;13890;p49"/>
          <p:cNvGrpSpPr/>
          <p:nvPr/>
        </p:nvGrpSpPr>
        <p:grpSpPr>
          <a:xfrm>
            <a:off x="5586482" y="675728"/>
            <a:ext cx="1357025" cy="21378"/>
            <a:chOff x="3018325" y="3484425"/>
            <a:chExt cx="798250" cy="12575"/>
          </a:xfrm>
        </p:grpSpPr>
        <p:sp>
          <p:nvSpPr>
            <p:cNvPr id="13891" name="Google Shape;13891;p4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4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4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4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49"/>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49"/>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49"/>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4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4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49"/>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49"/>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49"/>
          <p:cNvGrpSpPr/>
          <p:nvPr/>
        </p:nvGrpSpPr>
        <p:grpSpPr>
          <a:xfrm>
            <a:off x="2200504" y="675728"/>
            <a:ext cx="1356940" cy="21378"/>
            <a:chOff x="2940000" y="3484425"/>
            <a:chExt cx="798200" cy="12575"/>
          </a:xfrm>
        </p:grpSpPr>
        <p:sp>
          <p:nvSpPr>
            <p:cNvPr id="13903" name="Google Shape;13903;p4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4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4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4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49"/>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49"/>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4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4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49"/>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49"/>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49"/>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4" name="Google Shape;13914;p49"/>
          <p:cNvSpPr/>
          <p:nvPr/>
        </p:nvSpPr>
        <p:spPr>
          <a:xfrm>
            <a:off x="1532425" y="2622550"/>
            <a:ext cx="1670700" cy="1668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49"/>
          <p:cNvSpPr/>
          <p:nvPr/>
        </p:nvSpPr>
        <p:spPr>
          <a:xfrm>
            <a:off x="3723551" y="2112125"/>
            <a:ext cx="1670700" cy="1668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49"/>
          <p:cNvSpPr/>
          <p:nvPr/>
        </p:nvSpPr>
        <p:spPr>
          <a:xfrm>
            <a:off x="5914678" y="1603325"/>
            <a:ext cx="1670700" cy="1668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17" name="Google Shape;13917;p49"/>
          <p:cNvCxnSpPr>
            <a:stCxn id="13914" idx="1"/>
            <a:endCxn id="13915" idx="2"/>
          </p:cNvCxnSpPr>
          <p:nvPr/>
        </p:nvCxnSpPr>
        <p:spPr>
          <a:xfrm>
            <a:off x="1532425" y="3456850"/>
            <a:ext cx="3026400" cy="324000"/>
          </a:xfrm>
          <a:prstGeom prst="bentConnector4">
            <a:avLst>
              <a:gd name="adj1" fmla="val -7868"/>
              <a:gd name="adj2" fmla="val 330995"/>
            </a:avLst>
          </a:prstGeom>
          <a:noFill/>
          <a:ln w="9525" cap="flat" cmpd="sng">
            <a:solidFill>
              <a:schemeClr val="accent2"/>
            </a:solidFill>
            <a:prstDash val="solid"/>
            <a:round/>
            <a:headEnd type="none" w="med" len="med"/>
            <a:tailEnd type="triangle" w="med" len="med"/>
          </a:ln>
        </p:spPr>
      </p:cxnSp>
      <p:cxnSp>
        <p:nvCxnSpPr>
          <p:cNvPr id="13918" name="Google Shape;13918;p49"/>
          <p:cNvCxnSpPr>
            <a:stCxn id="13915" idx="1"/>
            <a:endCxn id="13916" idx="0"/>
          </p:cNvCxnSpPr>
          <p:nvPr/>
        </p:nvCxnSpPr>
        <p:spPr>
          <a:xfrm rot="10800000" flipH="1">
            <a:off x="3723551" y="1603325"/>
            <a:ext cx="3026400" cy="1343100"/>
          </a:xfrm>
          <a:prstGeom prst="bentConnector4">
            <a:avLst>
              <a:gd name="adj1" fmla="val -7868"/>
              <a:gd name="adj2" fmla="val 117730"/>
            </a:avLst>
          </a:prstGeom>
          <a:noFill/>
          <a:ln w="9525" cap="flat" cmpd="sng">
            <a:solidFill>
              <a:schemeClr val="accent2"/>
            </a:solidFill>
            <a:prstDash val="solid"/>
            <a:round/>
            <a:headEnd type="none" w="med" len="med"/>
            <a:tailEnd type="triangle" w="med" len="med"/>
          </a:ln>
        </p:spPr>
      </p:cxnSp>
      <p:cxnSp>
        <p:nvCxnSpPr>
          <p:cNvPr id="13919" name="Google Shape;13919;p49"/>
          <p:cNvCxnSpPr>
            <a:stCxn id="13916" idx="2"/>
          </p:cNvCxnSpPr>
          <p:nvPr/>
        </p:nvCxnSpPr>
        <p:spPr>
          <a:xfrm rot="-5400000" flipH="1">
            <a:off x="7447678" y="2574275"/>
            <a:ext cx="1256400" cy="2651700"/>
          </a:xfrm>
          <a:prstGeom prst="bentConnector2">
            <a:avLst/>
          </a:prstGeom>
          <a:noFill/>
          <a:ln w="9525" cap="flat" cmpd="sng">
            <a:solidFill>
              <a:schemeClr val="accent2"/>
            </a:solidFill>
            <a:prstDash val="solid"/>
            <a:round/>
            <a:headEnd type="none" w="med" len="med"/>
            <a:tailEnd type="none" w="med" len="med"/>
          </a:ln>
        </p:spPr>
      </p:cxnSp>
      <p:cxnSp>
        <p:nvCxnSpPr>
          <p:cNvPr id="13920" name="Google Shape;13920;p49"/>
          <p:cNvCxnSpPr>
            <a:stCxn id="13914" idx="0"/>
          </p:cNvCxnSpPr>
          <p:nvPr/>
        </p:nvCxnSpPr>
        <p:spPr>
          <a:xfrm rot="5400000" flipH="1">
            <a:off x="826975" y="1081750"/>
            <a:ext cx="626100" cy="2455500"/>
          </a:xfrm>
          <a:prstGeom prst="bentConnector2">
            <a:avLst/>
          </a:prstGeom>
          <a:noFill/>
          <a:ln w="9525" cap="flat" cmpd="sng">
            <a:solidFill>
              <a:schemeClr val="accent2"/>
            </a:solidFill>
            <a:prstDash val="solid"/>
            <a:round/>
            <a:headEnd type="triangle" w="med" len="med"/>
            <a:tailEnd type="none" w="med" len="med"/>
          </a:ln>
        </p:spPr>
      </p:cxnSp>
      <p:sp>
        <p:nvSpPr>
          <p:cNvPr id="13921" name="Google Shape;13921;p49"/>
          <p:cNvSpPr txBox="1">
            <a:spLocks noGrp="1"/>
          </p:cNvSpPr>
          <p:nvPr>
            <p:ph type="ctrTitle" idx="4294967295"/>
          </p:nvPr>
        </p:nvSpPr>
        <p:spPr>
          <a:xfrm>
            <a:off x="1674625" y="2803514"/>
            <a:ext cx="1386300" cy="34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t>Stage 1</a:t>
            </a:r>
            <a:endParaRPr sz="1400"/>
          </a:p>
        </p:txBody>
      </p:sp>
      <p:sp>
        <p:nvSpPr>
          <p:cNvPr id="13922" name="Google Shape;13922;p49"/>
          <p:cNvSpPr txBox="1">
            <a:spLocks noGrp="1"/>
          </p:cNvSpPr>
          <p:nvPr>
            <p:ph type="subTitle" idx="4294967295"/>
          </p:nvPr>
        </p:nvSpPr>
        <p:spPr>
          <a:xfrm>
            <a:off x="1696225" y="3412100"/>
            <a:ext cx="1343100" cy="626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t>PLANNING</a:t>
            </a:r>
          </a:p>
          <a:p>
            <a:pPr marL="0" lvl="0" indent="0" algn="ctr" rtl="0">
              <a:spcBef>
                <a:spcPts val="0"/>
              </a:spcBef>
              <a:spcAft>
                <a:spcPts val="1600"/>
              </a:spcAft>
              <a:buNone/>
            </a:pPr>
            <a:endParaRPr lang="en" sz="1200"/>
          </a:p>
        </p:txBody>
      </p:sp>
      <p:sp>
        <p:nvSpPr>
          <p:cNvPr id="13923" name="Google Shape;13923;p49"/>
          <p:cNvSpPr txBox="1">
            <a:spLocks noGrp="1"/>
          </p:cNvSpPr>
          <p:nvPr>
            <p:ph type="ctrTitle" idx="4294967295"/>
          </p:nvPr>
        </p:nvSpPr>
        <p:spPr>
          <a:xfrm>
            <a:off x="3865750" y="2293089"/>
            <a:ext cx="1386300" cy="34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1"/>
                </a:solidFill>
              </a:rPr>
              <a:t>Stage 2</a:t>
            </a:r>
            <a:endParaRPr sz="1400">
              <a:solidFill>
                <a:schemeClr val="accent1"/>
              </a:solidFill>
            </a:endParaRPr>
          </a:p>
        </p:txBody>
      </p:sp>
      <p:sp>
        <p:nvSpPr>
          <p:cNvPr id="13924" name="Google Shape;13924;p49"/>
          <p:cNvSpPr txBox="1">
            <a:spLocks noGrp="1"/>
          </p:cNvSpPr>
          <p:nvPr>
            <p:ph type="subTitle" idx="4294967295"/>
          </p:nvPr>
        </p:nvSpPr>
        <p:spPr>
          <a:xfrm>
            <a:off x="3887349" y="2901675"/>
            <a:ext cx="1506825" cy="626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sz="1200">
                <a:solidFill>
                  <a:schemeClr val="accent1"/>
                </a:solidFill>
              </a:rPr>
              <a:t>IMPLEMENTATION</a:t>
            </a:r>
            <a:endParaRPr sz="1200">
              <a:solidFill>
                <a:schemeClr val="accent1"/>
              </a:solidFill>
            </a:endParaRPr>
          </a:p>
        </p:txBody>
      </p:sp>
      <p:sp>
        <p:nvSpPr>
          <p:cNvPr id="13925" name="Google Shape;13925;p49"/>
          <p:cNvSpPr txBox="1">
            <a:spLocks noGrp="1"/>
          </p:cNvSpPr>
          <p:nvPr>
            <p:ph type="ctrTitle" idx="4294967295"/>
          </p:nvPr>
        </p:nvSpPr>
        <p:spPr>
          <a:xfrm>
            <a:off x="6059100" y="1784289"/>
            <a:ext cx="1386300" cy="34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t>Stage 3</a:t>
            </a:r>
            <a:endParaRPr sz="1400"/>
          </a:p>
        </p:txBody>
      </p:sp>
      <p:sp>
        <p:nvSpPr>
          <p:cNvPr id="13926" name="Google Shape;13926;p49"/>
          <p:cNvSpPr txBox="1">
            <a:spLocks noGrp="1"/>
          </p:cNvSpPr>
          <p:nvPr>
            <p:ph type="subTitle" idx="4294967295"/>
          </p:nvPr>
        </p:nvSpPr>
        <p:spPr>
          <a:xfrm>
            <a:off x="6107709" y="2390921"/>
            <a:ext cx="1343100" cy="626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t>TESTING</a:t>
            </a:r>
            <a:endParaRPr sz="1200"/>
          </a:p>
        </p:txBody>
      </p:sp>
      <p:grpSp>
        <p:nvGrpSpPr>
          <p:cNvPr id="13927" name="Google Shape;13927;p49"/>
          <p:cNvGrpSpPr/>
          <p:nvPr/>
        </p:nvGrpSpPr>
        <p:grpSpPr>
          <a:xfrm>
            <a:off x="1753293" y="3228627"/>
            <a:ext cx="1228964" cy="106373"/>
            <a:chOff x="3465975" y="2270276"/>
            <a:chExt cx="1986364" cy="171929"/>
          </a:xfrm>
        </p:grpSpPr>
        <p:sp>
          <p:nvSpPr>
            <p:cNvPr id="13928" name="Google Shape;13928;p49"/>
            <p:cNvSpPr/>
            <p:nvPr/>
          </p:nvSpPr>
          <p:spPr>
            <a:xfrm rot="-5400000">
              <a:off x="3725184" y="2270305"/>
              <a:ext cx="171900" cy="171900"/>
            </a:xfrm>
            <a:prstGeom prst="ellipse">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49"/>
            <p:cNvSpPr/>
            <p:nvPr/>
          </p:nvSpPr>
          <p:spPr>
            <a:xfrm rot="-5400000">
              <a:off x="3984394" y="2270305"/>
              <a:ext cx="171900" cy="171900"/>
            </a:xfrm>
            <a:prstGeom prst="ellipse">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49"/>
            <p:cNvSpPr/>
            <p:nvPr/>
          </p:nvSpPr>
          <p:spPr>
            <a:xfrm rot="-5400000">
              <a:off x="4243603" y="2270305"/>
              <a:ext cx="171900" cy="1719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49"/>
            <p:cNvSpPr/>
            <p:nvPr/>
          </p:nvSpPr>
          <p:spPr>
            <a:xfrm rot="-5400000">
              <a:off x="4502812" y="2270305"/>
              <a:ext cx="171900" cy="1719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49"/>
            <p:cNvSpPr/>
            <p:nvPr/>
          </p:nvSpPr>
          <p:spPr>
            <a:xfrm rot="-5400000">
              <a:off x="4762021" y="2270305"/>
              <a:ext cx="171900" cy="1719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49"/>
            <p:cNvSpPr/>
            <p:nvPr/>
          </p:nvSpPr>
          <p:spPr>
            <a:xfrm rot="-5400000">
              <a:off x="3465975" y="2270305"/>
              <a:ext cx="171900" cy="171900"/>
            </a:xfrm>
            <a:prstGeom prst="ellipse">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49"/>
            <p:cNvSpPr/>
            <p:nvPr/>
          </p:nvSpPr>
          <p:spPr>
            <a:xfrm rot="-5400000">
              <a:off x="5021230" y="2270276"/>
              <a:ext cx="171900" cy="1719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49"/>
            <p:cNvSpPr/>
            <p:nvPr/>
          </p:nvSpPr>
          <p:spPr>
            <a:xfrm rot="-5400000">
              <a:off x="5280440" y="2270276"/>
              <a:ext cx="171900" cy="1719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6" name="Google Shape;13936;p49"/>
          <p:cNvGrpSpPr/>
          <p:nvPr/>
        </p:nvGrpSpPr>
        <p:grpSpPr>
          <a:xfrm>
            <a:off x="3956331" y="2718202"/>
            <a:ext cx="1228964" cy="106373"/>
            <a:chOff x="3465975" y="2270276"/>
            <a:chExt cx="1986364" cy="171929"/>
          </a:xfrm>
        </p:grpSpPr>
        <p:sp>
          <p:nvSpPr>
            <p:cNvPr id="13937" name="Google Shape;13937;p49"/>
            <p:cNvSpPr/>
            <p:nvPr/>
          </p:nvSpPr>
          <p:spPr>
            <a:xfrm rot="-5400000">
              <a:off x="372518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8" name="Google Shape;13938;p49"/>
            <p:cNvSpPr/>
            <p:nvPr/>
          </p:nvSpPr>
          <p:spPr>
            <a:xfrm rot="-5400000">
              <a:off x="398439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9" name="Google Shape;13939;p49"/>
            <p:cNvSpPr/>
            <p:nvPr/>
          </p:nvSpPr>
          <p:spPr>
            <a:xfrm rot="-5400000">
              <a:off x="4243603" y="2270305"/>
              <a:ext cx="171900" cy="1719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40" name="Google Shape;13940;p49"/>
            <p:cNvSpPr/>
            <p:nvPr/>
          </p:nvSpPr>
          <p:spPr>
            <a:xfrm rot="-5400000">
              <a:off x="4502812" y="2270305"/>
              <a:ext cx="171900" cy="1719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41" name="Google Shape;13941;p49"/>
            <p:cNvSpPr/>
            <p:nvPr/>
          </p:nvSpPr>
          <p:spPr>
            <a:xfrm rot="-5400000">
              <a:off x="4762021" y="2270305"/>
              <a:ext cx="171900" cy="17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42" name="Google Shape;13942;p49"/>
            <p:cNvSpPr/>
            <p:nvPr/>
          </p:nvSpPr>
          <p:spPr>
            <a:xfrm rot="-5400000">
              <a:off x="3465975"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43" name="Google Shape;13943;p49"/>
            <p:cNvSpPr/>
            <p:nvPr/>
          </p:nvSpPr>
          <p:spPr>
            <a:xfrm rot="-5400000">
              <a:off x="5021230" y="2270276"/>
              <a:ext cx="171900" cy="17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44" name="Google Shape;13944;p49"/>
            <p:cNvSpPr/>
            <p:nvPr/>
          </p:nvSpPr>
          <p:spPr>
            <a:xfrm rot="-5400000">
              <a:off x="5280440" y="2270276"/>
              <a:ext cx="171900" cy="17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945" name="Google Shape;13945;p49"/>
          <p:cNvGrpSpPr/>
          <p:nvPr/>
        </p:nvGrpSpPr>
        <p:grpSpPr>
          <a:xfrm>
            <a:off x="6137768" y="2209402"/>
            <a:ext cx="1228964" cy="106373"/>
            <a:chOff x="3465975" y="2270276"/>
            <a:chExt cx="1986364" cy="171929"/>
          </a:xfrm>
        </p:grpSpPr>
        <p:sp>
          <p:nvSpPr>
            <p:cNvPr id="13946" name="Google Shape;13946;p49"/>
            <p:cNvSpPr/>
            <p:nvPr/>
          </p:nvSpPr>
          <p:spPr>
            <a:xfrm rot="-5400000">
              <a:off x="3725184" y="2270305"/>
              <a:ext cx="171900" cy="171900"/>
            </a:xfrm>
            <a:prstGeom prst="ellipse">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49"/>
            <p:cNvSpPr/>
            <p:nvPr/>
          </p:nvSpPr>
          <p:spPr>
            <a:xfrm rot="-5400000">
              <a:off x="3984394" y="2270305"/>
              <a:ext cx="171900" cy="171900"/>
            </a:xfrm>
            <a:prstGeom prst="ellipse">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49"/>
            <p:cNvSpPr/>
            <p:nvPr/>
          </p:nvSpPr>
          <p:spPr>
            <a:xfrm rot="-5400000">
              <a:off x="4243603" y="2270305"/>
              <a:ext cx="171900" cy="1719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49"/>
            <p:cNvSpPr/>
            <p:nvPr/>
          </p:nvSpPr>
          <p:spPr>
            <a:xfrm rot="-5400000">
              <a:off x="4502812" y="2270305"/>
              <a:ext cx="171900" cy="1719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49"/>
            <p:cNvSpPr/>
            <p:nvPr/>
          </p:nvSpPr>
          <p:spPr>
            <a:xfrm rot="-5400000">
              <a:off x="4762021" y="2270305"/>
              <a:ext cx="171900" cy="1719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49"/>
            <p:cNvSpPr/>
            <p:nvPr/>
          </p:nvSpPr>
          <p:spPr>
            <a:xfrm rot="-5400000">
              <a:off x="3465975" y="2270305"/>
              <a:ext cx="171900" cy="171900"/>
            </a:xfrm>
            <a:prstGeom prst="ellipse">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49"/>
            <p:cNvSpPr/>
            <p:nvPr/>
          </p:nvSpPr>
          <p:spPr>
            <a:xfrm rot="-5400000">
              <a:off x="5021230" y="2270276"/>
              <a:ext cx="171900" cy="1719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49"/>
            <p:cNvSpPr/>
            <p:nvPr/>
          </p:nvSpPr>
          <p:spPr>
            <a:xfrm rot="-5400000">
              <a:off x="5280440" y="2270276"/>
              <a:ext cx="171900" cy="1719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Google Shape;9241;p34">
            <a:extLst>
              <a:ext uri="{FF2B5EF4-FFF2-40B4-BE49-F238E27FC236}">
                <a16:creationId xmlns:a16="http://schemas.microsoft.com/office/drawing/2014/main" id="{9EC0454C-2ECC-D441-C8CE-8F8A546AD3D5}"/>
              </a:ext>
            </a:extLst>
          </p:cNvPr>
          <p:cNvSpPr txBox="1">
            <a:spLocks noGrp="1"/>
          </p:cNvSpPr>
          <p:nvPr>
            <p:ph type="title"/>
          </p:nvPr>
        </p:nvSpPr>
        <p:spPr>
          <a:xfrm>
            <a:off x="1702860" y="192856"/>
            <a:ext cx="5746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V-MODEL</a:t>
            </a:r>
            <a:endParaRPr/>
          </a:p>
        </p:txBody>
      </p:sp>
      <p:pic>
        <p:nvPicPr>
          <p:cNvPr id="2" name="Picture 2">
            <a:extLst>
              <a:ext uri="{FF2B5EF4-FFF2-40B4-BE49-F238E27FC236}">
                <a16:creationId xmlns:a16="http://schemas.microsoft.com/office/drawing/2014/main" id="{983C4D11-3418-ADE1-0383-8100E8064627}"/>
              </a:ext>
            </a:extLst>
          </p:cNvPr>
          <p:cNvPicPr>
            <a:picLocks noChangeAspect="1"/>
          </p:cNvPicPr>
          <p:nvPr/>
        </p:nvPicPr>
        <p:blipFill>
          <a:blip r:embed="rId3"/>
          <a:stretch>
            <a:fillRect/>
          </a:stretch>
        </p:blipFill>
        <p:spPr>
          <a:xfrm>
            <a:off x="1136650" y="920750"/>
            <a:ext cx="6468533" cy="3587749"/>
          </a:xfrm>
          <a:prstGeom prst="rect">
            <a:avLst/>
          </a:prstGeom>
        </p:spPr>
      </p:pic>
    </p:spTree>
    <p:extLst>
      <p:ext uri="{BB962C8B-B14F-4D97-AF65-F5344CB8AC3E}">
        <p14:creationId xmlns:p14="http://schemas.microsoft.com/office/powerpoint/2010/main" val="17927082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78"/>
        <p:cNvGrpSpPr/>
        <p:nvPr/>
      </p:nvGrpSpPr>
      <p:grpSpPr>
        <a:xfrm>
          <a:off x="0" y="0"/>
          <a:ext cx="0" cy="0"/>
          <a:chOff x="0" y="0"/>
          <a:chExt cx="0" cy="0"/>
        </a:xfrm>
      </p:grpSpPr>
      <p:sp>
        <p:nvSpPr>
          <p:cNvPr id="12882" name="Google Shape;12882;p46"/>
          <p:cNvSpPr txBox="1">
            <a:spLocks noGrp="1"/>
          </p:cNvSpPr>
          <p:nvPr>
            <p:ph type="title"/>
          </p:nvPr>
        </p:nvSpPr>
        <p:spPr>
          <a:xfrm>
            <a:off x="1698600" y="482147"/>
            <a:ext cx="5746800" cy="572700"/>
          </a:xfrm>
          <a:prstGeom prst="rect">
            <a:avLst/>
          </a:prstGeom>
        </p:spPr>
        <p:txBody>
          <a:bodyPr spcFirstLastPara="1" wrap="square" lIns="91425" tIns="91425" rIns="91425" bIns="91425" anchor="t" anchorCtr="0">
            <a:noAutofit/>
          </a:bodyPr>
          <a:lstStyle/>
          <a:p>
            <a:r>
              <a:rPr lang="en"/>
              <a:t>Intermediate Storage System Concept design  </a:t>
            </a:r>
          </a:p>
        </p:txBody>
      </p:sp>
      <p:pic>
        <p:nvPicPr>
          <p:cNvPr id="3" name="Picture 3">
            <a:extLst>
              <a:ext uri="{FF2B5EF4-FFF2-40B4-BE49-F238E27FC236}">
                <a16:creationId xmlns:a16="http://schemas.microsoft.com/office/drawing/2014/main" id="{2FF7975F-5328-DD10-EB8A-8E0446C27D68}"/>
              </a:ext>
            </a:extLst>
          </p:cNvPr>
          <p:cNvPicPr>
            <a:picLocks noChangeAspect="1"/>
          </p:cNvPicPr>
          <p:nvPr/>
        </p:nvPicPr>
        <p:blipFill>
          <a:blip r:embed="rId3"/>
          <a:stretch>
            <a:fillRect/>
          </a:stretch>
        </p:blipFill>
        <p:spPr>
          <a:xfrm>
            <a:off x="3200400" y="1031138"/>
            <a:ext cx="2743200" cy="3081225"/>
          </a:xfrm>
          <a:prstGeom prst="rect">
            <a:avLst/>
          </a:prstGeom>
        </p:spPr>
      </p:pic>
    </p:spTree>
    <p:extLst>
      <p:ext uri="{BB962C8B-B14F-4D97-AF65-F5344CB8AC3E}">
        <p14:creationId xmlns:p14="http://schemas.microsoft.com/office/powerpoint/2010/main" val="2922328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78"/>
        <p:cNvGrpSpPr/>
        <p:nvPr/>
      </p:nvGrpSpPr>
      <p:grpSpPr>
        <a:xfrm>
          <a:off x="0" y="0"/>
          <a:ext cx="0" cy="0"/>
          <a:chOff x="0" y="0"/>
          <a:chExt cx="0" cy="0"/>
        </a:xfrm>
      </p:grpSpPr>
      <p:sp>
        <p:nvSpPr>
          <p:cNvPr id="12882" name="Google Shape;12882;p46"/>
          <p:cNvSpPr txBox="1">
            <a:spLocks noGrp="1"/>
          </p:cNvSpPr>
          <p:nvPr>
            <p:ph type="title"/>
          </p:nvPr>
        </p:nvSpPr>
        <p:spPr>
          <a:xfrm>
            <a:off x="1698600" y="438450"/>
            <a:ext cx="5746800" cy="572700"/>
          </a:xfrm>
          <a:prstGeom prst="rect">
            <a:avLst/>
          </a:prstGeom>
        </p:spPr>
        <p:txBody>
          <a:bodyPr spcFirstLastPara="1" wrap="square" lIns="91425" tIns="91425" rIns="91425" bIns="91425" anchor="t" anchorCtr="0">
            <a:noAutofit/>
          </a:bodyPr>
          <a:lstStyle/>
          <a:p>
            <a:r>
              <a:rPr lang="en"/>
              <a:t>Final Storage System Concept design  </a:t>
            </a:r>
          </a:p>
        </p:txBody>
      </p:sp>
      <p:pic>
        <p:nvPicPr>
          <p:cNvPr id="2" name="Picture 2" descr="Diagram, engineering drawing&#10;&#10;Description automatically generated">
            <a:extLst>
              <a:ext uri="{FF2B5EF4-FFF2-40B4-BE49-F238E27FC236}">
                <a16:creationId xmlns:a16="http://schemas.microsoft.com/office/drawing/2014/main" id="{F43E3F77-96D7-7D2A-A56A-E7ACF0991BB9}"/>
              </a:ext>
            </a:extLst>
          </p:cNvPr>
          <p:cNvPicPr>
            <a:picLocks noChangeAspect="1"/>
          </p:cNvPicPr>
          <p:nvPr/>
        </p:nvPicPr>
        <p:blipFill>
          <a:blip r:embed="rId3"/>
          <a:stretch>
            <a:fillRect/>
          </a:stretch>
        </p:blipFill>
        <p:spPr>
          <a:xfrm>
            <a:off x="4971004" y="1008565"/>
            <a:ext cx="2415355" cy="3126368"/>
          </a:xfrm>
          <a:prstGeom prst="rect">
            <a:avLst/>
          </a:prstGeom>
        </p:spPr>
      </p:pic>
      <p:pic>
        <p:nvPicPr>
          <p:cNvPr id="3" name="Picture 3" descr="Diagram&#10;&#10;Description automatically generated">
            <a:extLst>
              <a:ext uri="{FF2B5EF4-FFF2-40B4-BE49-F238E27FC236}">
                <a16:creationId xmlns:a16="http://schemas.microsoft.com/office/drawing/2014/main" id="{F18329A1-77F8-F8A1-9772-FBF5F3B65D53}"/>
              </a:ext>
            </a:extLst>
          </p:cNvPr>
          <p:cNvPicPr>
            <a:picLocks noChangeAspect="1"/>
          </p:cNvPicPr>
          <p:nvPr/>
        </p:nvPicPr>
        <p:blipFill rotWithShape="1">
          <a:blip r:embed="rId4"/>
          <a:srcRect l="1" t="22830" r="1711"/>
          <a:stretch/>
        </p:blipFill>
        <p:spPr>
          <a:xfrm>
            <a:off x="1305014" y="1365436"/>
            <a:ext cx="3045688" cy="2412627"/>
          </a:xfrm>
          <a:prstGeom prst="rect">
            <a:avLst/>
          </a:prstGeom>
        </p:spPr>
      </p:pic>
      <p:sp>
        <p:nvSpPr>
          <p:cNvPr id="4" name="TextBox 3">
            <a:extLst>
              <a:ext uri="{FF2B5EF4-FFF2-40B4-BE49-F238E27FC236}">
                <a16:creationId xmlns:a16="http://schemas.microsoft.com/office/drawing/2014/main" id="{1B0B3FE9-9903-37CA-32C3-8FA96601B62C}"/>
              </a:ext>
            </a:extLst>
          </p:cNvPr>
          <p:cNvSpPr txBox="1"/>
          <p:nvPr/>
        </p:nvSpPr>
        <p:spPr>
          <a:xfrm>
            <a:off x="2280253" y="3896062"/>
            <a:ext cx="1120157" cy="307777"/>
          </a:xfrm>
          <a:prstGeom prst="rect">
            <a:avLst/>
          </a:prstGeom>
          <a:noFill/>
        </p:spPr>
        <p:txBody>
          <a:bodyPr wrap="square" rtlCol="0">
            <a:spAutoFit/>
          </a:bodyPr>
          <a:lstStyle/>
          <a:p>
            <a:r>
              <a:rPr lang="en-US">
                <a:latin typeface="Calibri" panose="020F0502020204030204" pitchFamily="34" charset="0"/>
                <a:ea typeface="Calibri" panose="020F0502020204030204" pitchFamily="34" charset="0"/>
                <a:cs typeface="Calibri" panose="020F0502020204030204" pitchFamily="34" charset="0"/>
              </a:rPr>
              <a:t>Concept 1</a:t>
            </a:r>
            <a:endParaRPr lang="en-GB">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D56544D8-A4A6-0F1B-5C6E-C32E7D6449D1}"/>
              </a:ext>
            </a:extLst>
          </p:cNvPr>
          <p:cNvSpPr txBox="1"/>
          <p:nvPr/>
        </p:nvSpPr>
        <p:spPr>
          <a:xfrm>
            <a:off x="5643593" y="4161495"/>
            <a:ext cx="1120157" cy="307777"/>
          </a:xfrm>
          <a:prstGeom prst="rect">
            <a:avLst/>
          </a:prstGeom>
          <a:noFill/>
        </p:spPr>
        <p:txBody>
          <a:bodyPr wrap="square" rtlCol="0">
            <a:spAutoFit/>
          </a:bodyPr>
          <a:lstStyle/>
          <a:p>
            <a:r>
              <a:rPr lang="en-US">
                <a:latin typeface="Calibri" panose="020F0502020204030204" pitchFamily="34" charset="0"/>
                <a:ea typeface="Calibri" panose="020F0502020204030204" pitchFamily="34" charset="0"/>
                <a:cs typeface="Calibri" panose="020F0502020204030204" pitchFamily="34" charset="0"/>
              </a:rPr>
              <a:t>Concept 2</a:t>
            </a:r>
            <a:endParaRPr lang="en-GB">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69452903"/>
      </p:ext>
    </p:extLst>
  </p:cSld>
  <p:clrMapOvr>
    <a:masterClrMapping/>
  </p:clrMapOvr>
</p:sld>
</file>

<file path=ppt/theme/theme1.xml><?xml version="1.0" encoding="utf-8"?>
<a:theme xmlns:a="http://schemas.openxmlformats.org/drawingml/2006/main" name="Construction Project Proposal">
  <a:themeElements>
    <a:clrScheme name="Simple Light">
      <a:dk1>
        <a:srgbClr val="000000"/>
      </a:dk1>
      <a:lt1>
        <a:srgbClr val="FFFFFF"/>
      </a:lt1>
      <a:dk2>
        <a:srgbClr val="595959"/>
      </a:dk2>
      <a:lt2>
        <a:srgbClr val="EEEEEE"/>
      </a:lt2>
      <a:accent1>
        <a:srgbClr val="E5AC77"/>
      </a:accent1>
      <a:accent2>
        <a:srgbClr val="3F4D53"/>
      </a:accent2>
      <a:accent3>
        <a:srgbClr val="FFFFFF"/>
      </a:accent3>
      <a:accent4>
        <a:srgbClr val="F3F3F3"/>
      </a:accent4>
      <a:accent5>
        <a:srgbClr val="D69D68"/>
      </a:accent5>
      <a:accent6>
        <a:srgbClr val="45565D"/>
      </a:accent6>
      <a:hlink>
        <a:srgbClr val="3F4D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58fd5c5f-fc05-4fdf-af38-e87bf406796d">
      <Terms xmlns="http://schemas.microsoft.com/office/infopath/2007/PartnerControls"/>
    </lcf76f155ced4ddcb4097134ff3c332f>
    <TaxCatchAll xmlns="a055ad0e-bcc1-4f4a-909f-274b0fd402d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2EDC9359B8EF0479F2BF36F0A7EA321" ma:contentTypeVersion="9" ma:contentTypeDescription="Create a new document." ma:contentTypeScope="" ma:versionID="6d718bd6f098524a03044a9b73255728">
  <xsd:schema xmlns:xsd="http://www.w3.org/2001/XMLSchema" xmlns:xs="http://www.w3.org/2001/XMLSchema" xmlns:p="http://schemas.microsoft.com/office/2006/metadata/properties" xmlns:ns2="58fd5c5f-fc05-4fdf-af38-e87bf406796d" xmlns:ns3="a055ad0e-bcc1-4f4a-909f-274b0fd402dd" targetNamespace="http://schemas.microsoft.com/office/2006/metadata/properties" ma:root="true" ma:fieldsID="40bebad3653a7af2a62f7b71f033c4e9" ns2:_="" ns3:_="">
    <xsd:import namespace="58fd5c5f-fc05-4fdf-af38-e87bf406796d"/>
    <xsd:import namespace="a055ad0e-bcc1-4f4a-909f-274b0fd402dd"/>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ServiceLocation"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8fd5c5f-fc05-4fdf-af38-e87bf406796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955cd427-a42c-44c8-816a-2405638e27c4"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Location" ma:index="14" nillable="true" ma:displayName="Location" ma:indexed="true"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055ad0e-bcc1-4f4a-909f-274b0fd402dd"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f2886f87-a7bb-4bc8-aa85-fd40d41a703d}" ma:internalName="TaxCatchAll" ma:showField="CatchAllData" ma:web="a055ad0e-bcc1-4f4a-909f-274b0fd402d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2CFCF00-6CBF-4DAA-84BB-B3EC27847214}">
  <ds:schemaRefs>
    <ds:schemaRef ds:uri="http://purl.org/dc/terms/"/>
    <ds:schemaRef ds:uri="http://schemas.microsoft.com/office/2006/documentManagement/types"/>
    <ds:schemaRef ds:uri="a055ad0e-bcc1-4f4a-909f-274b0fd402dd"/>
    <ds:schemaRef ds:uri="http://purl.org/dc/dcmitype/"/>
    <ds:schemaRef ds:uri="http://schemas.microsoft.com/office/infopath/2007/PartnerControls"/>
    <ds:schemaRef ds:uri="http://schemas.microsoft.com/office/2006/metadata/properties"/>
    <ds:schemaRef ds:uri="http://www.w3.org/XML/1998/namespace"/>
    <ds:schemaRef ds:uri="http://schemas.openxmlformats.org/package/2006/metadata/core-properties"/>
    <ds:schemaRef ds:uri="58fd5c5f-fc05-4fdf-af38-e87bf406796d"/>
    <ds:schemaRef ds:uri="http://purl.org/dc/elements/1.1/"/>
  </ds:schemaRefs>
</ds:datastoreItem>
</file>

<file path=customXml/itemProps2.xml><?xml version="1.0" encoding="utf-8"?>
<ds:datastoreItem xmlns:ds="http://schemas.openxmlformats.org/officeDocument/2006/customXml" ds:itemID="{E0909F30-D49A-46B0-8442-DDBF293E894C}">
  <ds:schemaRefs>
    <ds:schemaRef ds:uri="http://schemas.microsoft.com/sharepoint/v3/contenttype/forms"/>
  </ds:schemaRefs>
</ds:datastoreItem>
</file>

<file path=customXml/itemProps3.xml><?xml version="1.0" encoding="utf-8"?>
<ds:datastoreItem xmlns:ds="http://schemas.openxmlformats.org/officeDocument/2006/customXml" ds:itemID="{55FC4715-03DC-440C-81FD-48322CC36788}">
  <ds:schemaRefs>
    <ds:schemaRef ds:uri="58fd5c5f-fc05-4fdf-af38-e87bf406796d"/>
    <ds:schemaRef ds:uri="a055ad0e-bcc1-4f4a-909f-274b0fd402d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1964</Words>
  <Application>Microsoft Office PowerPoint</Application>
  <PresentationFormat>On-screen Show (16:9)</PresentationFormat>
  <Paragraphs>259</Paragraphs>
  <Slides>22</Slides>
  <Notes>22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Arial</vt:lpstr>
      <vt:lpstr>Arial,Sans-Serif</vt:lpstr>
      <vt:lpstr>Calibri</vt:lpstr>
      <vt:lpstr>Lato</vt:lpstr>
      <vt:lpstr>Poppins</vt:lpstr>
      <vt:lpstr>Poppins ExtraBold</vt:lpstr>
      <vt:lpstr>Poppins Light</vt:lpstr>
      <vt:lpstr>Poppins SemiBold</vt:lpstr>
      <vt:lpstr>Söhne</vt:lpstr>
      <vt:lpstr>Construction Project Proposal</vt:lpstr>
      <vt:lpstr>WARWICK EWB X COLLINS AEROSPACE  TRANSMISSION SHAFT STORAGE</vt:lpstr>
      <vt:lpstr>Initial Problem</vt:lpstr>
      <vt:lpstr>Background Information</vt:lpstr>
      <vt:lpstr>Week 1</vt:lpstr>
      <vt:lpstr>Week 5</vt:lpstr>
      <vt:lpstr>PROJECT STAGES </vt:lpstr>
      <vt:lpstr>The V-MODEL</vt:lpstr>
      <vt:lpstr>Intermediate Storage System Concept design  </vt:lpstr>
      <vt:lpstr>Final Storage System Concept design  </vt:lpstr>
      <vt:lpstr>Trolley Concept design  </vt:lpstr>
      <vt:lpstr>Clamp Concept design  </vt:lpstr>
      <vt:lpstr>PUGH MATRIX</vt:lpstr>
      <vt:lpstr>Teams meeting and adjustments</vt:lpstr>
      <vt:lpstr>VISIT TO COLLINS    </vt:lpstr>
      <vt:lpstr>Final Clamp Design</vt:lpstr>
      <vt:lpstr>PowerPoint Presentation</vt:lpstr>
      <vt:lpstr>Intermediate storage system final design</vt:lpstr>
      <vt:lpstr>Final storage system design </vt:lpstr>
      <vt:lpstr>Material  selection and manufacturing </vt:lpstr>
      <vt:lpstr>Material  selection and manufacturing </vt:lpstr>
      <vt:lpstr>REFLECTION</vt:lpstr>
      <vt:lpstr>Thank You For Listening  Any 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Construction Project Proposal</dc:title>
  <cp:lastModifiedBy>PENDYALA, PRADYOT (UG)</cp:lastModifiedBy>
  <cp:revision>3</cp:revision>
  <dcterms:modified xsi:type="dcterms:W3CDTF">2023-06-24T00:17:11Z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0x01010032EDC9359B8EF0479F2BF36F0A7EA321</vt:lpwstr>
  </property>
  <property fmtid="{D5CDD505-2E9C-101B-9397-08002B2CF9AE}" pid="3" name="MediaServiceImageTags">
    <vt:lpwstr/>
  </property>
</Properties>
</file>

<file path=docProps/thumbnail.jpeg>
</file>